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0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1" r:id="rId5"/>
    <p:sldMasterId id="2147483712" r:id="rId6"/>
    <p:sldMasterId id="2147483724" r:id="rId7"/>
    <p:sldMasterId id="2147483763" r:id="rId8"/>
    <p:sldMasterId id="2147483775" r:id="rId9"/>
    <p:sldMasterId id="2147483787" r:id="rId10"/>
    <p:sldMasterId id="2147483806" r:id="rId11"/>
    <p:sldMasterId id="2147483843" r:id="rId12"/>
    <p:sldMasterId id="2147483855" r:id="rId13"/>
    <p:sldMasterId id="2147483892" r:id="rId14"/>
  </p:sldMasterIdLst>
  <p:notesMasterIdLst>
    <p:notesMasterId r:id="rId45"/>
  </p:notesMasterIdLst>
  <p:sldIdLst>
    <p:sldId id="3564" r:id="rId15"/>
    <p:sldId id="3552" r:id="rId16"/>
    <p:sldId id="2147469416" r:id="rId17"/>
    <p:sldId id="3851" r:id="rId18"/>
    <p:sldId id="3853" r:id="rId19"/>
    <p:sldId id="3849" r:id="rId20"/>
    <p:sldId id="462" r:id="rId21"/>
    <p:sldId id="3842" r:id="rId22"/>
    <p:sldId id="3843" r:id="rId23"/>
    <p:sldId id="3672" r:id="rId24"/>
    <p:sldId id="3354" r:id="rId25"/>
    <p:sldId id="3837" r:id="rId26"/>
    <p:sldId id="3844" r:id="rId27"/>
    <p:sldId id="3840" r:id="rId28"/>
    <p:sldId id="256" r:id="rId29"/>
    <p:sldId id="260" r:id="rId30"/>
    <p:sldId id="261" r:id="rId31"/>
    <p:sldId id="262" r:id="rId32"/>
    <p:sldId id="258" r:id="rId33"/>
    <p:sldId id="266" r:id="rId34"/>
    <p:sldId id="267" r:id="rId35"/>
    <p:sldId id="268" r:id="rId36"/>
    <p:sldId id="3923" r:id="rId37"/>
    <p:sldId id="2147469415" r:id="rId38"/>
    <p:sldId id="3550" r:id="rId39"/>
    <p:sldId id="3848" r:id="rId40"/>
    <p:sldId id="3551" r:id="rId41"/>
    <p:sldId id="3557" r:id="rId42"/>
    <p:sldId id="3562" r:id="rId43"/>
    <p:sldId id="214746941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Burgin" userId="e543535c-56da-45f9-aa91-6ce19e1f7c24" providerId="ADAL" clId="{056FB1D8-CDD5-4209-9431-0A6F93A8B144}"/>
    <pc:docChg chg="custSel modSld sldOrd">
      <pc:chgData name="Patricia Burgin" userId="e543535c-56da-45f9-aa91-6ce19e1f7c24" providerId="ADAL" clId="{056FB1D8-CDD5-4209-9431-0A6F93A8B144}" dt="2023-06-27T22:03:43.127" v="109" actId="20577"/>
      <pc:docMkLst>
        <pc:docMk/>
      </pc:docMkLst>
      <pc:sldChg chg="ord">
        <pc:chgData name="Patricia Burgin" userId="e543535c-56da-45f9-aa91-6ce19e1f7c24" providerId="ADAL" clId="{056FB1D8-CDD5-4209-9431-0A6F93A8B144}" dt="2023-06-27T22:01:41.480" v="11"/>
        <pc:sldMkLst>
          <pc:docMk/>
          <pc:sldMk cId="972997921" sldId="3552"/>
        </pc:sldMkLst>
      </pc:sldChg>
      <pc:sldChg chg="modSp mod">
        <pc:chgData name="Patricia Burgin" userId="e543535c-56da-45f9-aa91-6ce19e1f7c24" providerId="ADAL" clId="{056FB1D8-CDD5-4209-9431-0A6F93A8B144}" dt="2023-06-27T22:03:43.127" v="109" actId="20577"/>
        <pc:sldMkLst>
          <pc:docMk/>
          <pc:sldMk cId="1572616351" sldId="3557"/>
        </pc:sldMkLst>
        <pc:spChg chg="mod">
          <ac:chgData name="Patricia Burgin" userId="e543535c-56da-45f9-aa91-6ce19e1f7c24" providerId="ADAL" clId="{056FB1D8-CDD5-4209-9431-0A6F93A8B144}" dt="2023-06-27T22:03:43.127" v="109" actId="20577"/>
          <ac:spMkLst>
            <pc:docMk/>
            <pc:sldMk cId="1572616351" sldId="3557"/>
            <ac:spMk id="2" creationId="{EF608977-D311-422A-9589-11B0CEE141C9}"/>
          </ac:spMkLst>
        </pc:spChg>
      </pc:sldChg>
      <pc:sldChg chg="modSp mod">
        <pc:chgData name="Patricia Burgin" userId="e543535c-56da-45f9-aa91-6ce19e1f7c24" providerId="ADAL" clId="{056FB1D8-CDD5-4209-9431-0A6F93A8B144}" dt="2023-06-27T22:01:38.708" v="9" actId="313"/>
        <pc:sldMkLst>
          <pc:docMk/>
          <pc:sldMk cId="2136830640" sldId="2147469416"/>
        </pc:sldMkLst>
        <pc:spChg chg="mod">
          <ac:chgData name="Patricia Burgin" userId="e543535c-56da-45f9-aa91-6ce19e1f7c24" providerId="ADAL" clId="{056FB1D8-CDD5-4209-9431-0A6F93A8B144}" dt="2023-06-27T22:01:38.708" v="9" actId="313"/>
          <ac:spMkLst>
            <pc:docMk/>
            <pc:sldMk cId="2136830640" sldId="2147469416"/>
            <ac:spMk id="9" creationId="{17DE6226-3ACE-4627-80C5-51469D161AC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</dgm:ptLst>
  <dgm:cxnLst>
    <dgm:cxn modelId="{5DF70DB7-1DE8-42DB-9E33-1924D8446D5D}" type="presOf" srcId="{606A86E6-F001-48BB-BFDB-EB0EB8D107A6}" destId="{0F2D6266-1EC6-4E08-B5A6-05D36DFA9008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dirty="0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5FFFE29F-2F60-4CD4-983F-9F9BA168DED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dirty="0"/>
        </a:p>
      </dgm:t>
    </dgm:pt>
    <dgm:pt modelId="{B6D2A886-E5C5-42F8-A8D2-CF2AF47DB96B}" type="sibTrans" cxnId="{1E57BC7B-EBA8-40F6-860F-F0DBE592C025}">
      <dgm:prSet/>
      <dgm:spPr/>
      <dgm:t>
        <a:bodyPr/>
        <a:lstStyle/>
        <a:p>
          <a:endParaRPr lang="en-US"/>
        </a:p>
      </dgm:t>
    </dgm:pt>
    <dgm:pt modelId="{FF151E01-C47E-497F-9F0D-81C1F1E02749}" type="parTrans" cxnId="{1E57BC7B-EBA8-40F6-860F-F0DBE592C025}">
      <dgm:prSet/>
      <dgm:spPr/>
      <dgm:t>
        <a:bodyPr/>
        <a:lstStyle/>
        <a:p>
          <a:endParaRPr lang="en-US"/>
        </a:p>
      </dgm:t>
    </dgm:pt>
    <dgm:pt modelId="{2CFA68A3-43D6-4D20-8763-34AAFC38400F}">
      <dgm:prSet phldrT="[Text]"/>
      <dgm:spPr>
        <a:solidFill>
          <a:srgbClr val="FFC000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dirty="0"/>
        </a:p>
      </dgm:t>
    </dgm:pt>
    <dgm:pt modelId="{396A9BDE-07D3-44D7-B165-18FEFB33D0F5}" type="parTrans" cxnId="{C9605965-FADD-400B-A58E-AA6974D27F81}">
      <dgm:prSet/>
      <dgm:spPr/>
      <dgm:t>
        <a:bodyPr/>
        <a:lstStyle/>
        <a:p>
          <a:endParaRPr lang="en-US"/>
        </a:p>
      </dgm:t>
    </dgm:pt>
    <dgm:pt modelId="{61A44E3C-D37E-40F9-89DB-C50B1677FCBE}" type="sibTrans" cxnId="{C9605965-FADD-400B-A58E-AA6974D27F81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ADB4DD19-26E9-4B5B-881F-E254158670FF}" type="presOf" srcId="{5FFFE29F-2F60-4CD4-983F-9F9BA168DEDE}" destId="{218290DB-8695-4E8A-9CCE-33B6903216BB}" srcOrd="0" destOrd="0" presId="urn:microsoft.com/office/officeart/2005/8/layout/matrix2"/>
    <dgm:cxn modelId="{C9605965-FADD-400B-A58E-AA6974D27F81}" srcId="{606A86E6-F001-48BB-BFDB-EB0EB8D107A6}" destId="{2CFA68A3-43D6-4D20-8763-34AAFC38400F}" srcOrd="3" destOrd="0" parTransId="{396A9BDE-07D3-44D7-B165-18FEFB33D0F5}" sibTransId="{61A44E3C-D37E-40F9-89DB-C50B1677FCBE}"/>
    <dgm:cxn modelId="{1E57BC7B-EBA8-40F6-860F-F0DBE592C025}" srcId="{606A86E6-F001-48BB-BFDB-EB0EB8D107A6}" destId="{5FFFE29F-2F60-4CD4-983F-9F9BA168DEDE}" srcOrd="1" destOrd="0" parTransId="{FF151E01-C47E-497F-9F0D-81C1F1E02749}" sibTransId="{B6D2A886-E5C5-42F8-A8D2-CF2AF47DB96B}"/>
    <dgm:cxn modelId="{2FC77383-8D13-468E-868D-CA5004A99AF4}" type="presOf" srcId="{2CFA68A3-43D6-4D20-8763-34AAFC38400F}" destId="{5044E2BD-9B07-4A2F-82F6-CA9996C0069B}" srcOrd="0" destOrd="0" presId="urn:microsoft.com/office/officeart/2005/8/layout/matrix2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F09F22BA-1567-4305-B430-2DD7DAFCC80B}" type="presOf" srcId="{44A3E9D7-03BB-4CC1-9C84-20B314071CAD}" destId="{B8CD3909-43C0-474B-959B-52D71AF41ACF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</dgm:ptLst>
  <dgm:cxnLst>
    <dgm:cxn modelId="{5DF70DB7-1DE8-42DB-9E33-1924D8446D5D}" type="presOf" srcId="{606A86E6-F001-48BB-BFDB-EB0EB8D107A6}" destId="{0F2D6266-1EC6-4E08-B5A6-05D36DFA9008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</dgm:ptLst>
  <dgm:cxnLst>
    <dgm:cxn modelId="{5DF70DB7-1DE8-42DB-9E33-1924D8446D5D}" type="presOf" srcId="{606A86E6-F001-48BB-BFDB-EB0EB8D107A6}" destId="{0F2D6266-1EC6-4E08-B5A6-05D36DFA9008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</dgm:ptLst>
  <dgm:cxnLst>
    <dgm:cxn modelId="{5DF70DB7-1DE8-42DB-9E33-1924D8446D5D}" type="presOf" srcId="{606A86E6-F001-48BB-BFDB-EB0EB8D107A6}" destId="{0F2D6266-1EC6-4E08-B5A6-05D36DFA9008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endParaRPr lang="en-US" b="1" dirty="0">
            <a:solidFill>
              <a:schemeClr val="accent1">
                <a:lumMod val="75000"/>
              </a:schemeClr>
            </a:solidFill>
          </a:endParaRP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5FFFE29F-2F60-4CD4-983F-9F9BA168DED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F151E01-C47E-497F-9F0D-81C1F1E02749}" type="parTrans" cxnId="{1E57BC7B-EBA8-40F6-860F-F0DBE592C025}">
      <dgm:prSet/>
      <dgm:spPr/>
      <dgm:t>
        <a:bodyPr/>
        <a:lstStyle/>
        <a:p>
          <a:endParaRPr lang="en-US"/>
        </a:p>
      </dgm:t>
    </dgm:pt>
    <dgm:pt modelId="{B6D2A886-E5C5-42F8-A8D2-CF2AF47DB96B}" type="sibTrans" cxnId="{1E57BC7B-EBA8-40F6-860F-F0DBE592C025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ADB4DD19-26E9-4B5B-881F-E254158670FF}" type="presOf" srcId="{5FFFE29F-2F60-4CD4-983F-9F9BA168DEDE}" destId="{218290DB-8695-4E8A-9CCE-33B6903216BB}" srcOrd="0" destOrd="0" presId="urn:microsoft.com/office/officeart/2005/8/layout/matrix2"/>
    <dgm:cxn modelId="{1E57BC7B-EBA8-40F6-860F-F0DBE592C025}" srcId="{606A86E6-F001-48BB-BFDB-EB0EB8D107A6}" destId="{5FFFE29F-2F60-4CD4-983F-9F9BA168DEDE}" srcOrd="1" destOrd="0" parTransId="{FF151E01-C47E-497F-9F0D-81C1F1E02749}" sibTransId="{B6D2A886-E5C5-42F8-A8D2-CF2AF47DB96B}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F09F22BA-1567-4305-B430-2DD7DAFCC80B}" type="presOf" srcId="{44A3E9D7-03BB-4CC1-9C84-20B314071CAD}" destId="{B8CD3909-43C0-474B-959B-52D71AF41ACF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5FFFE29F-2F60-4CD4-983F-9F9BA168DED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B6D2A886-E5C5-42F8-A8D2-CF2AF47DB96B}" type="sibTrans" cxnId="{1E57BC7B-EBA8-40F6-860F-F0DBE592C025}">
      <dgm:prSet/>
      <dgm:spPr/>
      <dgm:t>
        <a:bodyPr/>
        <a:lstStyle/>
        <a:p>
          <a:endParaRPr lang="en-US"/>
        </a:p>
      </dgm:t>
    </dgm:pt>
    <dgm:pt modelId="{FF151E01-C47E-497F-9F0D-81C1F1E02749}" type="parTrans" cxnId="{1E57BC7B-EBA8-40F6-860F-F0DBE592C025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ADB4DD19-26E9-4B5B-881F-E254158670FF}" type="presOf" srcId="{5FFFE29F-2F60-4CD4-983F-9F9BA168DEDE}" destId="{218290DB-8695-4E8A-9CCE-33B6903216BB}" srcOrd="0" destOrd="0" presId="urn:microsoft.com/office/officeart/2005/8/layout/matrix2"/>
    <dgm:cxn modelId="{1E57BC7B-EBA8-40F6-860F-F0DBE592C025}" srcId="{606A86E6-F001-48BB-BFDB-EB0EB8D107A6}" destId="{5FFFE29F-2F60-4CD4-983F-9F9BA168DEDE}" srcOrd="1" destOrd="0" parTransId="{FF151E01-C47E-497F-9F0D-81C1F1E02749}" sibTransId="{B6D2A886-E5C5-42F8-A8D2-CF2AF47DB96B}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F09F22BA-1567-4305-B430-2DD7DAFCC80B}" type="presOf" srcId="{44A3E9D7-03BB-4CC1-9C84-20B314071CAD}" destId="{B8CD3909-43C0-474B-959B-52D71AF41ACF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dirty="0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2CFA68A3-43D6-4D20-8763-34AAFC38400F}">
      <dgm:prSet phldrT="[Text]"/>
      <dgm:spPr>
        <a:solidFill>
          <a:srgbClr val="FFC000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dirty="0"/>
        </a:p>
      </dgm:t>
    </dgm:pt>
    <dgm:pt modelId="{396A9BDE-07D3-44D7-B165-18FEFB33D0F5}" type="parTrans" cxnId="{C9605965-FADD-400B-A58E-AA6974D27F81}">
      <dgm:prSet/>
      <dgm:spPr/>
      <dgm:t>
        <a:bodyPr/>
        <a:lstStyle/>
        <a:p>
          <a:endParaRPr lang="en-US"/>
        </a:p>
      </dgm:t>
    </dgm:pt>
    <dgm:pt modelId="{61A44E3C-D37E-40F9-89DB-C50B1677FCBE}" type="sibTrans" cxnId="{C9605965-FADD-400B-A58E-AA6974D27F81}">
      <dgm:prSet/>
      <dgm:spPr/>
      <dgm:t>
        <a:bodyPr/>
        <a:lstStyle/>
        <a:p>
          <a:endParaRPr lang="en-US"/>
        </a:p>
      </dgm:t>
    </dgm:pt>
    <dgm:pt modelId="{FD14C317-D818-416E-8FE2-974C27EC2AA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20ED537-A4AF-4E07-8674-0C53B0A332DD}" type="parTrans" cxnId="{947D4920-4BE9-49BA-A706-C766F66095D1}">
      <dgm:prSet/>
      <dgm:spPr/>
      <dgm:t>
        <a:bodyPr/>
        <a:lstStyle/>
        <a:p>
          <a:endParaRPr lang="en-US"/>
        </a:p>
      </dgm:t>
    </dgm:pt>
    <dgm:pt modelId="{06D303C9-5AD7-4AE6-B3B6-CE7A7AD5A9A3}" type="sibTrans" cxnId="{947D4920-4BE9-49BA-A706-C766F66095D1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EB14AB16-BA80-418A-A52E-8B08A1C8C30A}" type="presOf" srcId="{44A3E9D7-03BB-4CC1-9C84-20B314071CAD}" destId="{B8CD3909-43C0-474B-959B-52D71AF41ACF}" srcOrd="0" destOrd="0" presId="urn:microsoft.com/office/officeart/2005/8/layout/matrix2"/>
    <dgm:cxn modelId="{D38AE21B-8C72-43B0-996C-92AF856C9718}" type="presOf" srcId="{FD14C317-D818-416E-8FE2-974C27EC2AAA}" destId="{218290DB-8695-4E8A-9CCE-33B6903216BB}" srcOrd="0" destOrd="0" presId="urn:microsoft.com/office/officeart/2005/8/layout/matrix2"/>
    <dgm:cxn modelId="{947D4920-4BE9-49BA-A706-C766F66095D1}" srcId="{606A86E6-F001-48BB-BFDB-EB0EB8D107A6}" destId="{FD14C317-D818-416E-8FE2-974C27EC2AAA}" srcOrd="1" destOrd="0" parTransId="{220ED537-A4AF-4E07-8674-0C53B0A332DD}" sibTransId="{06D303C9-5AD7-4AE6-B3B6-CE7A7AD5A9A3}"/>
    <dgm:cxn modelId="{53803832-4399-40F8-A37F-726E2F69C6EC}" type="presOf" srcId="{2CFA68A3-43D6-4D20-8763-34AAFC38400F}" destId="{5044E2BD-9B07-4A2F-82F6-CA9996C0069B}" srcOrd="0" destOrd="0" presId="urn:microsoft.com/office/officeart/2005/8/layout/matrix2"/>
    <dgm:cxn modelId="{C9605965-FADD-400B-A58E-AA6974D27F81}" srcId="{606A86E6-F001-48BB-BFDB-EB0EB8D107A6}" destId="{2CFA68A3-43D6-4D20-8763-34AAFC38400F}" srcOrd="3" destOrd="0" parTransId="{396A9BDE-07D3-44D7-B165-18FEFB33D0F5}" sibTransId="{61A44E3C-D37E-40F9-89DB-C50B1677FCBE}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dirty="0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5FFFE29F-2F60-4CD4-983F-9F9BA168DED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dirty="0"/>
        </a:p>
      </dgm:t>
    </dgm:pt>
    <dgm:pt modelId="{B6D2A886-E5C5-42F8-A8D2-CF2AF47DB96B}" type="sibTrans" cxnId="{1E57BC7B-EBA8-40F6-860F-F0DBE592C025}">
      <dgm:prSet/>
      <dgm:spPr/>
      <dgm:t>
        <a:bodyPr/>
        <a:lstStyle/>
        <a:p>
          <a:endParaRPr lang="en-US"/>
        </a:p>
      </dgm:t>
    </dgm:pt>
    <dgm:pt modelId="{FF151E01-C47E-497F-9F0D-81C1F1E02749}" type="parTrans" cxnId="{1E57BC7B-EBA8-40F6-860F-F0DBE592C025}">
      <dgm:prSet/>
      <dgm:spPr/>
      <dgm:t>
        <a:bodyPr/>
        <a:lstStyle/>
        <a:p>
          <a:endParaRPr lang="en-US"/>
        </a:p>
      </dgm:t>
    </dgm:pt>
    <dgm:pt modelId="{2CFA68A3-43D6-4D20-8763-34AAFC38400F}">
      <dgm:prSet phldrT="[Text]"/>
      <dgm:spPr>
        <a:solidFill>
          <a:srgbClr val="FFC000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dirty="0"/>
        </a:p>
      </dgm:t>
    </dgm:pt>
    <dgm:pt modelId="{396A9BDE-07D3-44D7-B165-18FEFB33D0F5}" type="parTrans" cxnId="{C9605965-FADD-400B-A58E-AA6974D27F81}">
      <dgm:prSet/>
      <dgm:spPr/>
      <dgm:t>
        <a:bodyPr/>
        <a:lstStyle/>
        <a:p>
          <a:endParaRPr lang="en-US"/>
        </a:p>
      </dgm:t>
    </dgm:pt>
    <dgm:pt modelId="{61A44E3C-D37E-40F9-89DB-C50B1677FCBE}" type="sibTrans" cxnId="{C9605965-FADD-400B-A58E-AA6974D27F81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ADB4DD19-26E9-4B5B-881F-E254158670FF}" type="presOf" srcId="{5FFFE29F-2F60-4CD4-983F-9F9BA168DEDE}" destId="{218290DB-8695-4E8A-9CCE-33B6903216BB}" srcOrd="0" destOrd="0" presId="urn:microsoft.com/office/officeart/2005/8/layout/matrix2"/>
    <dgm:cxn modelId="{C9605965-FADD-400B-A58E-AA6974D27F81}" srcId="{606A86E6-F001-48BB-BFDB-EB0EB8D107A6}" destId="{2CFA68A3-43D6-4D20-8763-34AAFC38400F}" srcOrd="3" destOrd="0" parTransId="{396A9BDE-07D3-44D7-B165-18FEFB33D0F5}" sibTransId="{61A44E3C-D37E-40F9-89DB-C50B1677FCBE}"/>
    <dgm:cxn modelId="{1E57BC7B-EBA8-40F6-860F-F0DBE592C025}" srcId="{606A86E6-F001-48BB-BFDB-EB0EB8D107A6}" destId="{5FFFE29F-2F60-4CD4-983F-9F9BA168DEDE}" srcOrd="1" destOrd="0" parTransId="{FF151E01-C47E-497F-9F0D-81C1F1E02749}" sibTransId="{B6D2A886-E5C5-42F8-A8D2-CF2AF47DB96B}"/>
    <dgm:cxn modelId="{2FC77383-8D13-468E-868D-CA5004A99AF4}" type="presOf" srcId="{2CFA68A3-43D6-4D20-8763-34AAFC38400F}" destId="{5044E2BD-9B07-4A2F-82F6-CA9996C0069B}" srcOrd="0" destOrd="0" presId="urn:microsoft.com/office/officeart/2005/8/layout/matrix2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F09F22BA-1567-4305-B430-2DD7DAFCC80B}" type="presOf" srcId="{44A3E9D7-03BB-4CC1-9C84-20B314071CAD}" destId="{B8CD3909-43C0-474B-959B-52D71AF41ACF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6A86E6-F001-48BB-BFDB-EB0EB8D107A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00EC6-5F7D-403B-A02C-6A3FCF368332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gm:t>
    </dgm:pt>
    <dgm:pt modelId="{0ECDFC81-DAD8-43BE-B458-C2ED1ACA6369}" type="parTrans" cxnId="{5EE6AFE7-B734-4DAD-AA18-AC4BD8E66F86}">
      <dgm:prSet/>
      <dgm:spPr/>
      <dgm:t>
        <a:bodyPr/>
        <a:lstStyle/>
        <a:p>
          <a:endParaRPr lang="en-US"/>
        </a:p>
      </dgm:t>
    </dgm:pt>
    <dgm:pt modelId="{B09E58B2-7A75-490D-8257-63A9F2F9A0EA}" type="sibTrans" cxnId="{5EE6AFE7-B734-4DAD-AA18-AC4BD8E66F86}">
      <dgm:prSet/>
      <dgm:spPr/>
      <dgm:t>
        <a:bodyPr/>
        <a:lstStyle/>
        <a:p>
          <a:endParaRPr lang="en-US"/>
        </a:p>
      </dgm:t>
    </dgm:pt>
    <dgm:pt modelId="{44A3E9D7-03BB-4CC1-9C84-20B314071CAD}">
      <dgm:prSet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dirty="0"/>
        </a:p>
      </dgm:t>
    </dgm:pt>
    <dgm:pt modelId="{32E0EB18-63DE-4215-BD69-CE3E3269D19A}" type="parTrans" cxnId="{96C80093-07B2-46C2-995C-EA168FE4C68B}">
      <dgm:prSet/>
      <dgm:spPr/>
      <dgm:t>
        <a:bodyPr/>
        <a:lstStyle/>
        <a:p>
          <a:endParaRPr lang="en-US"/>
        </a:p>
      </dgm:t>
    </dgm:pt>
    <dgm:pt modelId="{AE1D4B0A-9B5A-42BB-BC86-48DDD66AB231}" type="sibTrans" cxnId="{96C80093-07B2-46C2-995C-EA168FE4C68B}">
      <dgm:prSet/>
      <dgm:spPr/>
      <dgm:t>
        <a:bodyPr/>
        <a:lstStyle/>
        <a:p>
          <a:endParaRPr lang="en-US"/>
        </a:p>
      </dgm:t>
    </dgm:pt>
    <dgm:pt modelId="{5FFFE29F-2F60-4CD4-983F-9F9BA168DED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dirty="0"/>
        </a:p>
      </dgm:t>
    </dgm:pt>
    <dgm:pt modelId="{B6D2A886-E5C5-42F8-A8D2-CF2AF47DB96B}" type="sibTrans" cxnId="{1E57BC7B-EBA8-40F6-860F-F0DBE592C025}">
      <dgm:prSet/>
      <dgm:spPr/>
      <dgm:t>
        <a:bodyPr/>
        <a:lstStyle/>
        <a:p>
          <a:endParaRPr lang="en-US"/>
        </a:p>
      </dgm:t>
    </dgm:pt>
    <dgm:pt modelId="{FF151E01-C47E-497F-9F0D-81C1F1E02749}" type="parTrans" cxnId="{1E57BC7B-EBA8-40F6-860F-F0DBE592C025}">
      <dgm:prSet/>
      <dgm:spPr/>
      <dgm:t>
        <a:bodyPr/>
        <a:lstStyle/>
        <a:p>
          <a:endParaRPr lang="en-US"/>
        </a:p>
      </dgm:t>
    </dgm:pt>
    <dgm:pt modelId="{2CFA68A3-43D6-4D20-8763-34AAFC38400F}">
      <dgm:prSet phldrT="[Text]"/>
      <dgm:spPr>
        <a:solidFill>
          <a:srgbClr val="FFC000"/>
        </a:solidFill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dirty="0"/>
        </a:p>
      </dgm:t>
    </dgm:pt>
    <dgm:pt modelId="{396A9BDE-07D3-44D7-B165-18FEFB33D0F5}" type="parTrans" cxnId="{C9605965-FADD-400B-A58E-AA6974D27F81}">
      <dgm:prSet/>
      <dgm:spPr/>
      <dgm:t>
        <a:bodyPr/>
        <a:lstStyle/>
        <a:p>
          <a:endParaRPr lang="en-US"/>
        </a:p>
      </dgm:t>
    </dgm:pt>
    <dgm:pt modelId="{61A44E3C-D37E-40F9-89DB-C50B1677FCBE}" type="sibTrans" cxnId="{C9605965-FADD-400B-A58E-AA6974D27F81}">
      <dgm:prSet/>
      <dgm:spPr/>
      <dgm:t>
        <a:bodyPr/>
        <a:lstStyle/>
        <a:p>
          <a:endParaRPr lang="en-US"/>
        </a:p>
      </dgm:t>
    </dgm:pt>
    <dgm:pt modelId="{0F2D6266-1EC6-4E08-B5A6-05D36DFA9008}" type="pres">
      <dgm:prSet presAssocID="{606A86E6-F001-48BB-BFDB-EB0EB8D107A6}" presName="matrix" presStyleCnt="0">
        <dgm:presLayoutVars>
          <dgm:chMax val="1"/>
          <dgm:dir/>
          <dgm:resizeHandles val="exact"/>
        </dgm:presLayoutVars>
      </dgm:prSet>
      <dgm:spPr/>
    </dgm:pt>
    <dgm:pt modelId="{17D6DDC8-F82B-4048-A9DB-30ECEF7C9EDF}" type="pres">
      <dgm:prSet presAssocID="{606A86E6-F001-48BB-BFDB-EB0EB8D107A6}" presName="axisShape" presStyleLbl="bgShp" presStyleIdx="0" presStyleCnt="1"/>
      <dgm:spPr>
        <a:noFill/>
        <a:ln>
          <a:noFill/>
          <a:prstDash val="sysDash"/>
        </a:ln>
      </dgm:spPr>
    </dgm:pt>
    <dgm:pt modelId="{2EEEDADC-4C66-4785-B902-09701CDC08D0}" type="pres">
      <dgm:prSet presAssocID="{606A86E6-F001-48BB-BFDB-EB0EB8D107A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18290DB-8695-4E8A-9CCE-33B6903216BB}" type="pres">
      <dgm:prSet presAssocID="{606A86E6-F001-48BB-BFDB-EB0EB8D107A6}" presName="rect2" presStyleLbl="node1" presStyleIdx="1" presStyleCnt="4" custLinFactNeighborX="800" custLinFactNeighborY="1104">
        <dgm:presLayoutVars>
          <dgm:chMax val="0"/>
          <dgm:chPref val="0"/>
          <dgm:bulletEnabled val="1"/>
        </dgm:presLayoutVars>
      </dgm:prSet>
      <dgm:spPr/>
    </dgm:pt>
    <dgm:pt modelId="{B8CD3909-43C0-474B-959B-52D71AF41ACF}" type="pres">
      <dgm:prSet presAssocID="{606A86E6-F001-48BB-BFDB-EB0EB8D107A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44E2BD-9B07-4A2F-82F6-CA9996C0069B}" type="pres">
      <dgm:prSet presAssocID="{606A86E6-F001-48BB-BFDB-EB0EB8D107A6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solidFill>
          <a:schemeClr val="accent4"/>
        </a:solidFill>
      </dgm:spPr>
    </dgm:pt>
  </dgm:ptLst>
  <dgm:cxnLst>
    <dgm:cxn modelId="{ADB4DD19-26E9-4B5B-881F-E254158670FF}" type="presOf" srcId="{5FFFE29F-2F60-4CD4-983F-9F9BA168DEDE}" destId="{218290DB-8695-4E8A-9CCE-33B6903216BB}" srcOrd="0" destOrd="0" presId="urn:microsoft.com/office/officeart/2005/8/layout/matrix2"/>
    <dgm:cxn modelId="{C9605965-FADD-400B-A58E-AA6974D27F81}" srcId="{606A86E6-F001-48BB-BFDB-EB0EB8D107A6}" destId="{2CFA68A3-43D6-4D20-8763-34AAFC38400F}" srcOrd="3" destOrd="0" parTransId="{396A9BDE-07D3-44D7-B165-18FEFB33D0F5}" sibTransId="{61A44E3C-D37E-40F9-89DB-C50B1677FCBE}"/>
    <dgm:cxn modelId="{1E57BC7B-EBA8-40F6-860F-F0DBE592C025}" srcId="{606A86E6-F001-48BB-BFDB-EB0EB8D107A6}" destId="{5FFFE29F-2F60-4CD4-983F-9F9BA168DEDE}" srcOrd="1" destOrd="0" parTransId="{FF151E01-C47E-497F-9F0D-81C1F1E02749}" sibTransId="{B6D2A886-E5C5-42F8-A8D2-CF2AF47DB96B}"/>
    <dgm:cxn modelId="{2FC77383-8D13-468E-868D-CA5004A99AF4}" type="presOf" srcId="{2CFA68A3-43D6-4D20-8763-34AAFC38400F}" destId="{5044E2BD-9B07-4A2F-82F6-CA9996C0069B}" srcOrd="0" destOrd="0" presId="urn:microsoft.com/office/officeart/2005/8/layout/matrix2"/>
    <dgm:cxn modelId="{96C80093-07B2-46C2-995C-EA168FE4C68B}" srcId="{606A86E6-F001-48BB-BFDB-EB0EB8D107A6}" destId="{44A3E9D7-03BB-4CC1-9C84-20B314071CAD}" srcOrd="2" destOrd="0" parTransId="{32E0EB18-63DE-4215-BD69-CE3E3269D19A}" sibTransId="{AE1D4B0A-9B5A-42BB-BC86-48DDD66AB231}"/>
    <dgm:cxn modelId="{5DF70DB7-1DE8-42DB-9E33-1924D8446D5D}" type="presOf" srcId="{606A86E6-F001-48BB-BFDB-EB0EB8D107A6}" destId="{0F2D6266-1EC6-4E08-B5A6-05D36DFA9008}" srcOrd="0" destOrd="0" presId="urn:microsoft.com/office/officeart/2005/8/layout/matrix2"/>
    <dgm:cxn modelId="{F09F22BA-1567-4305-B430-2DD7DAFCC80B}" type="presOf" srcId="{44A3E9D7-03BB-4CC1-9C84-20B314071CAD}" destId="{B8CD3909-43C0-474B-959B-52D71AF41ACF}" srcOrd="0" destOrd="0" presId="urn:microsoft.com/office/officeart/2005/8/layout/matrix2"/>
    <dgm:cxn modelId="{5EE6AFE7-B734-4DAD-AA18-AC4BD8E66F86}" srcId="{606A86E6-F001-48BB-BFDB-EB0EB8D107A6}" destId="{31D00EC6-5F7D-403B-A02C-6A3FCF368332}" srcOrd="0" destOrd="0" parTransId="{0ECDFC81-DAD8-43BE-B458-C2ED1ACA6369}" sibTransId="{B09E58B2-7A75-490D-8257-63A9F2F9A0EA}"/>
    <dgm:cxn modelId="{39E5ECF7-2A37-4DAB-AB89-9EE187674720}" type="presOf" srcId="{31D00EC6-5F7D-403B-A02C-6A3FCF368332}" destId="{2EEEDADC-4C66-4785-B902-09701CDC08D0}" srcOrd="0" destOrd="0" presId="urn:microsoft.com/office/officeart/2005/8/layout/matrix2"/>
    <dgm:cxn modelId="{2188C22A-8F32-40E5-A8D0-E7109B68E55C}" type="presParOf" srcId="{0F2D6266-1EC6-4E08-B5A6-05D36DFA9008}" destId="{17D6DDC8-F82B-4048-A9DB-30ECEF7C9EDF}" srcOrd="0" destOrd="0" presId="urn:microsoft.com/office/officeart/2005/8/layout/matrix2"/>
    <dgm:cxn modelId="{14DD91B9-87A4-4F58-947B-ABC032CB095E}" type="presParOf" srcId="{0F2D6266-1EC6-4E08-B5A6-05D36DFA9008}" destId="{2EEEDADC-4C66-4785-B902-09701CDC08D0}" srcOrd="1" destOrd="0" presId="urn:microsoft.com/office/officeart/2005/8/layout/matrix2"/>
    <dgm:cxn modelId="{7AD5A765-CF2F-41A0-A3EC-2A2D55458954}" type="presParOf" srcId="{0F2D6266-1EC6-4E08-B5A6-05D36DFA9008}" destId="{218290DB-8695-4E8A-9CCE-33B6903216BB}" srcOrd="2" destOrd="0" presId="urn:microsoft.com/office/officeart/2005/8/layout/matrix2"/>
    <dgm:cxn modelId="{CB9F1E98-AFA1-4AD4-BC9A-13E113140E90}" type="presParOf" srcId="{0F2D6266-1EC6-4E08-B5A6-05D36DFA9008}" destId="{B8CD3909-43C0-474B-959B-52D71AF41ACF}" srcOrd="3" destOrd="0" presId="urn:microsoft.com/office/officeart/2005/8/layout/matrix2"/>
    <dgm:cxn modelId="{2E131C2A-0519-434F-A4BB-54BA8803AE86}" type="presParOf" srcId="{0F2D6266-1EC6-4E08-B5A6-05D36DFA9008}" destId="{5044E2BD-9B07-4A2F-82F6-CA9996C006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sz="1800" kern="1200" dirty="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1800" kern="1200" dirty="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sz="1800" kern="1200" dirty="0"/>
        </a:p>
      </dsp:txBody>
      <dsp:txXfrm>
        <a:off x="3063573" y="2008997"/>
        <a:ext cx="1307678" cy="1307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2000" kern="120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2000" kern="120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1800" kern="1200" dirty="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sz="1800" kern="1200" dirty="0"/>
        </a:p>
      </dsp:txBody>
      <dsp:txXfrm>
        <a:off x="3063573" y="2008997"/>
        <a:ext cx="1307678" cy="13076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sz="1800" kern="1200" dirty="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1800" kern="1200" dirty="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sz="1800" kern="1200" dirty="0"/>
        </a:p>
      </dsp:txBody>
      <dsp:txXfrm>
        <a:off x="3063573" y="2008997"/>
        <a:ext cx="1307678" cy="13076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6DDC8-F82B-4048-A9DB-30ECEF7C9EDF}">
      <dsp:nvSpPr>
        <dsp:cNvPr id="0" name=""/>
        <dsp:cNvSpPr/>
      </dsp:nvSpPr>
      <dsp:spPr>
        <a:xfrm>
          <a:off x="1054576" y="0"/>
          <a:ext cx="3622907" cy="3622907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DADC-4C66-4785-B902-09701CDC08D0}">
      <dsp:nvSpPr>
        <dsp:cNvPr id="0" name=""/>
        <dsp:cNvSpPr/>
      </dsp:nvSpPr>
      <dsp:spPr>
        <a:xfrm>
          <a:off x="1290064" y="235488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Teaching, Speaking, and Inspiring</a:t>
          </a:r>
        </a:p>
      </dsp:txBody>
      <dsp:txXfrm>
        <a:off x="1360806" y="306230"/>
        <a:ext cx="1307678" cy="1307678"/>
      </dsp:txXfrm>
    </dsp:sp>
    <dsp:sp modelId="{218290DB-8695-4E8A-9CCE-33B6903216BB}">
      <dsp:nvSpPr>
        <dsp:cNvPr id="0" name=""/>
        <dsp:cNvSpPr/>
      </dsp:nvSpPr>
      <dsp:spPr>
        <a:xfrm>
          <a:off x="3004424" y="251487"/>
          <a:ext cx="1449162" cy="144916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Connected and Co-Creating: Coaching</a:t>
          </a:r>
          <a:endParaRPr lang="en-US" sz="1800" kern="1200" dirty="0"/>
        </a:p>
      </dsp:txBody>
      <dsp:txXfrm>
        <a:off x="3075166" y="322229"/>
        <a:ext cx="1307678" cy="1307678"/>
      </dsp:txXfrm>
    </dsp:sp>
    <dsp:sp modelId="{B8CD3909-43C0-474B-959B-52D71AF41ACF}">
      <dsp:nvSpPr>
        <dsp:cNvPr id="0" name=""/>
        <dsp:cNvSpPr/>
      </dsp:nvSpPr>
      <dsp:spPr>
        <a:xfrm>
          <a:off x="1290064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1">
                  <a:lumMod val="75000"/>
                </a:schemeClr>
              </a:solidFill>
            </a:rPr>
            <a:t>Telling, Advising, and Giving Direction</a:t>
          </a:r>
          <a:endParaRPr lang="en-US" sz="1800" kern="1200" dirty="0"/>
        </a:p>
      </dsp:txBody>
      <dsp:txXfrm>
        <a:off x="1360806" y="2008997"/>
        <a:ext cx="1307678" cy="1307678"/>
      </dsp:txXfrm>
    </dsp:sp>
    <dsp:sp modelId="{5044E2BD-9B07-4A2F-82F6-CA9996C0069B}">
      <dsp:nvSpPr>
        <dsp:cNvPr id="0" name=""/>
        <dsp:cNvSpPr/>
      </dsp:nvSpPr>
      <dsp:spPr>
        <a:xfrm>
          <a:off x="2992831" y="1938255"/>
          <a:ext cx="1449162" cy="14491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accent1">
                  <a:lumMod val="75000"/>
                </a:schemeClr>
              </a:solidFill>
            </a:rPr>
            <a:t>Mentoring, Sponsoring, and Introducing</a:t>
          </a:r>
          <a:endParaRPr lang="en-US" sz="1800" kern="1200" dirty="0"/>
        </a:p>
      </dsp:txBody>
      <dsp:txXfrm>
        <a:off x="3063573" y="2008997"/>
        <a:ext cx="1307678" cy="1307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F6535-2363-41D3-963D-7A36BA96A77C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DB3C2-1947-4CD3-8094-482D5BE7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is a build.</a:t>
            </a:r>
          </a:p>
        </p:txBody>
      </p:sp>
    </p:spTree>
    <p:extLst>
      <p:ext uri="{BB962C8B-B14F-4D97-AF65-F5344CB8AC3E}">
        <p14:creationId xmlns:p14="http://schemas.microsoft.com/office/powerpoint/2010/main" val="405060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A2604-D11F-4F7A-9A38-A3962B78D4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67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back together to share key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CFF4F-8048-4FEA-97B9-32DEE020E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00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them to pull out their hard copies or to flip to p.13 in the Playbook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DB3C2-1947-4CD3-8094-482D5BE731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1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them to pull out their hard copies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DB3C2-1947-4CD3-8094-482D5BE731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70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coaching fits. The stuff for which Microsoft hired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B3C2-1947-4CD3-8094-482D5BE73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42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B3C2-1947-4CD3-8094-482D5BE73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2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Calm. Clear. Connected. Compassionate. Courageous.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B3C2-1947-4CD3-8094-482D5BE73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94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Gallup: Employees are looking for a sense of purpose; a chance to be developed.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DB3C2-1947-4CD3-8094-482D5BE73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60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79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we’re in-person, I ask participants to point to someone in the room. Virtually, I ask them to find their name under “participants” and then to “rename” themselves with the name of the person they will check in with in the coming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74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leader/sponsor whom you’ll interview</a:t>
            </a:r>
          </a:p>
        </p:txBody>
      </p:sp>
    </p:spTree>
    <p:extLst>
      <p:ext uri="{BB962C8B-B14F-4D97-AF65-F5344CB8AC3E}">
        <p14:creationId xmlns:p14="http://schemas.microsoft.com/office/powerpoint/2010/main" val="2679232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334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#3, tell them about the training we do inside of organizations, CFL https://www.seattlecoach.com/coaching-for-leaders.html, and the even more in-depth training we do with individual coaching leaders https://www.seattlecoach.com/coach-training.html. Let them know that in your follow-up email, you’ll send info about both.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8C063-1A41-42F5-8BA7-A7B6D24E6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72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03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2047E-BF8D-4C32-93B7-4C77058921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5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9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7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7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leader/sponsor</a:t>
            </a:r>
          </a:p>
        </p:txBody>
      </p:sp>
    </p:spTree>
    <p:extLst>
      <p:ext uri="{BB962C8B-B14F-4D97-AF65-F5344CB8AC3E}">
        <p14:creationId xmlns:p14="http://schemas.microsoft.com/office/powerpoint/2010/main" val="213815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TED-</a:t>
            </a:r>
            <a:r>
              <a:rPr lang="en-US" dirty="0" err="1"/>
              <a:t>ish</a:t>
            </a:r>
            <a:r>
              <a:rPr lang="en-US" dirty="0"/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334670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DCB50E9-29B8-40A8-88C5-EE5D340DFB51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Coaching for Leaders</a:t>
            </a:r>
          </a:p>
        </p:txBody>
      </p:sp>
    </p:spTree>
    <p:extLst>
      <p:ext uri="{BB962C8B-B14F-4D97-AF65-F5344CB8AC3E}">
        <p14:creationId xmlns:p14="http://schemas.microsoft.com/office/powerpoint/2010/main" val="85971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is a build.</a:t>
            </a:r>
          </a:p>
        </p:txBody>
      </p:sp>
    </p:spTree>
    <p:extLst>
      <p:ext uri="{BB962C8B-B14F-4D97-AF65-F5344CB8AC3E}">
        <p14:creationId xmlns:p14="http://schemas.microsoft.com/office/powerpoint/2010/main" val="3402142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07BB3CB-79CD-4F58-9B4A-6879D0DF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is a build.</a:t>
            </a:r>
          </a:p>
        </p:txBody>
      </p:sp>
    </p:spTree>
    <p:extLst>
      <p:ext uri="{BB962C8B-B14F-4D97-AF65-F5344CB8AC3E}">
        <p14:creationId xmlns:p14="http://schemas.microsoft.com/office/powerpoint/2010/main" val="321252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alkin Edi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365F1-198E-44C3-B876-2800B58E5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" y="0"/>
            <a:ext cx="1219027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5498EF-D78A-4D69-B0BA-8895D921F73A}"/>
              </a:ext>
            </a:extLst>
          </p:cNvPr>
          <p:cNvSpPr/>
          <p:nvPr userDrawn="1"/>
        </p:nvSpPr>
        <p:spPr bwMode="auto">
          <a:xfrm>
            <a:off x="-2" y="0"/>
            <a:ext cx="5919251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1634" y="470546"/>
            <a:ext cx="1423303" cy="3038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30DF1-8A17-4EFC-9D29-2F19535E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02" y="1405571"/>
            <a:ext cx="5378487" cy="1793104"/>
          </a:xfrm>
          <a:noFill/>
        </p:spPr>
        <p:txBody>
          <a:bodyPr lIns="146304" tIns="91440" rIns="146304" bIns="91440" anchor="b" anchorCtr="0"/>
          <a:lstStyle>
            <a:lvl1pPr>
              <a:defRPr sz="3235" spc="-74" baseline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3D880D-92A5-4970-866F-7C7F26432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303" y="3198675"/>
            <a:ext cx="5378487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1765" kern="1200" spc="0" baseline="0" dirty="0">
                <a:gradFill>
                  <a:gsLst>
                    <a:gs pos="88312">
                      <a:schemeClr val="tx2"/>
                    </a:gs>
                    <a:gs pos="79870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D3D113-67D3-404E-86ED-42CFC9F18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242" y="4782288"/>
            <a:ext cx="5378548" cy="368049"/>
          </a:xfrm>
        </p:spPr>
        <p:txBody>
          <a:bodyPr/>
          <a:lstStyle>
            <a:lvl1pPr marL="0" indent="0">
              <a:buNone/>
              <a:defRPr lang="en-US" sz="1324" kern="1200" spc="0" baseline="0" dirty="0" smtClean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</p:spTree>
    <p:extLst>
      <p:ext uri="{BB962C8B-B14F-4D97-AF65-F5344CB8AC3E}">
        <p14:creationId xmlns:p14="http://schemas.microsoft.com/office/powerpoint/2010/main" val="3972381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11653523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617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1" y="1189179"/>
            <a:ext cx="11653523" cy="213049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11" indent="0">
              <a:buNone/>
              <a:defRPr/>
            </a:lvl3pPr>
            <a:lvl4pPr marL="448021" indent="0">
              <a:buNone/>
              <a:defRPr/>
            </a:lvl4pPr>
            <a:lvl5pPr marL="67203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685317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26020" y="6063067"/>
            <a:ext cx="1517768" cy="3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8964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0642" y="470067"/>
            <a:ext cx="1517768" cy="3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4" y="-11518"/>
            <a:ext cx="12198848" cy="6881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1640" y="472430"/>
            <a:ext cx="1523922" cy="32487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7174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6366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1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079000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9446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9484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2" y="471930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4" cy="358620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0"/>
            <a:ext cx="6276530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4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84307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98559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3"/>
            <a:ext cx="11653523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37411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79796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16954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8178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78298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5884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1749904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835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77668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62906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5109">
                      <a:schemeClr val="tx2"/>
                    </a:gs>
                    <a:gs pos="25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4373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3092273"/>
            <a:ext cx="4795873" cy="673454"/>
          </a:xfrm>
        </p:spPr>
        <p:txBody>
          <a:bodyPr wrap="square" anchor="ctr">
            <a:spAutoFit/>
          </a:bodyPr>
          <a:lstStyle>
            <a:lvl1pPr>
              <a:defRPr sz="352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49" y="0"/>
            <a:ext cx="6857651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6149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6149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988361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529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993693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88785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7945538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6698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 Layout_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6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06107966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/>
              <a:t>Author’s Name</a:t>
            </a:r>
          </a:p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3233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0219">
                      <a:schemeClr val="tx2"/>
                    </a:gs>
                    <a:gs pos="28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456087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763530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36158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6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ef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14" y="1217195"/>
            <a:ext cx="5378548" cy="899665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215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372" b="1">
                <a:gradFill>
                  <a:gsLst>
                    <a:gs pos="13139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522451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10883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73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497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018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0868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alkin Edi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9BDA7-EB4B-4804-AD53-0164D6447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" y="0"/>
            <a:ext cx="1219027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5498EF-D78A-4D69-B0BA-8895D921F73A}"/>
              </a:ext>
            </a:extLst>
          </p:cNvPr>
          <p:cNvSpPr/>
          <p:nvPr userDrawn="1"/>
        </p:nvSpPr>
        <p:spPr bwMode="auto">
          <a:xfrm>
            <a:off x="-1" y="0"/>
            <a:ext cx="5919250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1632" y="470546"/>
            <a:ext cx="1423303" cy="3038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30DF1-8A17-4EFC-9D29-2F19535E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02" y="1405571"/>
            <a:ext cx="5378486" cy="1793104"/>
          </a:xfrm>
          <a:noFill/>
        </p:spPr>
        <p:txBody>
          <a:bodyPr lIns="146304" tIns="91440" rIns="146304" bIns="91440" anchor="b" anchorCtr="0"/>
          <a:lstStyle>
            <a:lvl1pPr>
              <a:defRPr sz="4313" spc="-98" baseline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3D880D-92A5-4970-866F-7C7F26432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198674"/>
            <a:ext cx="5378487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2353" kern="1200" spc="0" baseline="0" dirty="0">
                <a:gradFill>
                  <a:gsLst>
                    <a:gs pos="88312">
                      <a:schemeClr val="tx2"/>
                    </a:gs>
                    <a:gs pos="79870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D3D113-67D3-404E-86ED-42CFC9F18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241" y="4782286"/>
            <a:ext cx="5378548" cy="425495"/>
          </a:xfrm>
        </p:spPr>
        <p:txBody>
          <a:bodyPr/>
          <a:lstStyle>
            <a:lvl1pPr marL="0" indent="0">
              <a:buNone/>
              <a:defRPr lang="en-US" sz="1765" kern="1200" spc="0" baseline="0" dirty="0" smtClean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</p:spTree>
    <p:extLst>
      <p:ext uri="{BB962C8B-B14F-4D97-AF65-F5344CB8AC3E}">
        <p14:creationId xmlns:p14="http://schemas.microsoft.com/office/powerpoint/2010/main" val="301028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04420-A016-4839-80B9-2875F8DAA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9FE5B-ABA2-46F1-A701-306925B9E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3EC29-873F-4E6F-B4F5-F61FD49E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2FD5A-A0B7-43E1-B9A9-117CD335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FFC42-FF51-405A-A9B3-C4DC14F4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147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568D-8C19-4771-86FA-2AA99D80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1F2B9-6E89-402A-A3B4-712513510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7AC5E-755D-4799-9103-0B7477C8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4EEF1-5FCB-422A-AB48-C231B9F3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BA4C-5E6E-404A-9FC0-3C433495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28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9AC0-6530-4E01-ABCD-DA1A5594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73E38-1A81-4129-9BC1-0E5CD2843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A8DE2-A292-48B0-89E4-098BBD71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6A4A6-5031-477C-AC81-C1D135CB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D2279-8D1E-404D-B8A8-6D0D9426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7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42C9-82AB-4D39-9CCE-A0CAACAB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608E-550B-448D-B0A9-2903A5EBC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FD034-4AFC-4933-B1E5-5C31B1A4F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FA654-58F3-416F-86DF-909434DB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F509E-B4B0-45D2-9065-AA6B3C5D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96F7E-54B9-438F-A3AC-FE8FDAA1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38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754F-AAF4-4C31-85CD-ADBBC6E7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44DEA-2D1D-428D-92D7-00EDA9D86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F6FBC-8030-4A8A-B762-7E06F9DD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B328C-B7D0-43A1-B4EB-B27D75224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807E3-875F-4CF4-B1E6-DF8CB0582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A6A27-80C8-4C0E-87A4-E5A0679E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6554A-5330-443E-A5C8-E8B7CF9A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AEDB2-822C-4C05-B54A-DDCBD793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37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82EA-6CA6-4A8A-BC9E-FDD1C513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9EDD3-F5A4-414D-B6A0-678515D7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90573-264C-4A80-9768-919B370E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DEA1C-2070-4B39-9C55-05810972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517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50C55-4C8B-4523-8AE6-BF66B68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3959F-5978-449B-9D64-20A550B9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2E55A-2673-410D-A1B0-7599BF9C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72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21AC-FC91-4DE9-8EF4-429F6DA1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28CA-6D5E-447A-BD13-A1D37722B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34895-246E-473A-8411-345A775DF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CFD4E-776D-41A6-9829-E3CC6964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1CCC9-E7E6-4DCA-AD1C-85A9A404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96C5F-EAF5-46CB-ADCC-C0468A5B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033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3278-3356-4FD5-B4F4-2313D947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D3FE64-FB40-480B-829B-69A1109A4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4C3AE-E1DA-4FA8-8E5E-D427ECEBE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1A5A6-9489-4761-9D0A-2B54C5DB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069E0-7DA4-48ED-8960-05D5DDD7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A4FFD-7782-4BD2-9308-338BFEE4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242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8224-3BBA-440A-BB46-33FA66FA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2E529-AD37-4AE4-87EE-11B048284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768A-FF6D-424B-8C8B-95C3A6DA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ED03B-D2C2-42A2-9CE5-26D07322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531CE-D9C2-422E-BEE8-79B4E462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244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FE986-AA0A-4BD1-99DC-4786A9408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369E-314A-492E-B3A7-94EE5E7B4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EFBD-64B2-4038-B5D2-40C0FBD3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AD6A-66E5-42C7-968A-F2BD95A4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61822-F0A8-487A-BABE-35079B71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96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3"/>
            <a:ext cx="627341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9860611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26020" y="6063069"/>
            <a:ext cx="1517768" cy="3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406">
          <p15:clr>
            <a:srgbClr val="C35EA4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69239" y="2084172"/>
            <a:ext cx="8964248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4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896418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0643" y="470069"/>
            <a:ext cx="1517768" cy="3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spcBef>
                <a:spcPct val="0"/>
              </a:spcBef>
              <a:spcAft>
                <a:spcPct val="0"/>
              </a:spcAft>
            </a:pPr>
            <a:endParaRPr lang="en-US" sz="132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3"/>
            <a:ext cx="11653523" cy="1715791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795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18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88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19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24" y="-11518"/>
            <a:ext cx="12198848" cy="6881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1640" y="472432"/>
            <a:ext cx="1523923" cy="32487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098065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3" y="471932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854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sum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3" y="471933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45003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3" y="471932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0374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3" y="471932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97126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nterpris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" y="-312"/>
            <a:ext cx="12191377" cy="6858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9323" y="471932"/>
            <a:ext cx="1522404" cy="324553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39" y="1187621"/>
            <a:ext cx="6274975" cy="3586208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1187622"/>
            <a:ext cx="6276531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39" y="3249691"/>
            <a:ext cx="6274975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8979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1" y="1187644"/>
            <a:ext cx="986061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9"/>
            <a:ext cx="9860675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37558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1" y="1187644"/>
            <a:ext cx="986061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689631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4"/>
            <a:ext cx="11653523" cy="1796217"/>
          </a:xfrm>
          <a:noFill/>
        </p:spPr>
        <p:txBody>
          <a:bodyPr tIns="91440" bIns="91440" anchor="t" anchorCtr="0"/>
          <a:lstStyle>
            <a:lvl1pPr>
              <a:defRPr sz="6470" spc="-74" baseline="0"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0998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4"/>
            <a:ext cx="11653523" cy="1796217"/>
          </a:xfrm>
          <a:noFill/>
        </p:spPr>
        <p:txBody>
          <a:bodyPr tIns="91440" bIns="91440" anchor="t" anchorCtr="0"/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470" b="0" kern="1200" cap="none" spc="-74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92432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1" y="6099191"/>
            <a:ext cx="4482124" cy="3508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4464" tIns="134464" rIns="134464" bIns="134464" numCol="1" anchor="t" anchorCtr="0" compatLnSpc="1">
            <a:prstTxWarp prst="textNoShape">
              <a:avLst/>
            </a:prstTxWarp>
            <a:spAutoFit/>
          </a:bodyPr>
          <a:lstStyle/>
          <a:p>
            <a:pPr defTabSz="685443" eaLnBrk="0" hangingPunct="0"/>
            <a:r>
              <a:rPr lang="en-US" sz="515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4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9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74"/>
            <a:ext cx="11653523" cy="1796217"/>
          </a:xfrm>
          <a:noFill/>
        </p:spPr>
        <p:txBody>
          <a:bodyPr tIns="91440" bIns="91440" anchor="t" anchorCtr="0"/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470" b="0" kern="1200" cap="none" spc="-74" baseline="0" dirty="0">
                <a:ln w="3175">
                  <a:noFill/>
                </a:ln>
                <a:gradFill>
                  <a:gsLst>
                    <a:gs pos="91241">
                      <a:schemeClr val="tx1"/>
                    </a:gs>
                    <a:gs pos="57000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6054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7"/>
            <a:ext cx="11655840" cy="1538242"/>
          </a:xfrm>
        </p:spPr>
        <p:txBody>
          <a:bodyPr/>
          <a:lstStyle>
            <a:lvl1pPr marL="0" indent="0">
              <a:buNone/>
              <a:defRPr/>
            </a:lvl1pPr>
            <a:lvl2pPr marL="21009" indent="0">
              <a:buNone/>
              <a:defRPr sz="1471"/>
            </a:lvl2pPr>
            <a:lvl3pPr marL="164571" indent="0">
              <a:buNone/>
              <a:defRPr sz="1471"/>
            </a:lvl3pPr>
            <a:lvl4pPr marL="350151" indent="0">
              <a:buNone/>
              <a:defRPr sz="1324"/>
            </a:lvl4pPr>
            <a:lvl5pPr marL="543901" indent="0">
              <a:buNone/>
              <a:defRPr sz="132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0154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7"/>
            <a:ext cx="11655840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1009" indent="0">
              <a:buNone/>
              <a:defRPr sz="1471"/>
            </a:lvl2pPr>
            <a:lvl3pPr marL="164571" indent="0">
              <a:buNone/>
              <a:defRPr sz="1471"/>
            </a:lvl3pPr>
            <a:lvl4pPr marL="350151" indent="0">
              <a:buNone/>
              <a:defRPr sz="1324"/>
            </a:lvl4pPr>
            <a:lvl5pPr marL="543901" indent="0">
              <a:buNone/>
              <a:defRPr sz="132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4589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1687385"/>
          </a:xfrm>
        </p:spPr>
        <p:txBody>
          <a:bodyPr>
            <a:spAutoFit/>
          </a:bodyPr>
          <a:lstStyle>
            <a:lvl3pPr>
              <a:defRPr sz="1765"/>
            </a:lvl3pPr>
            <a:lvl4pPr>
              <a:defRPr sz="1471"/>
            </a:lvl4pPr>
            <a:lvl5pPr>
              <a:defRPr sz="147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124406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1687385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1765"/>
            </a:lvl3pPr>
            <a:lvl4pPr>
              <a:defRPr sz="1471"/>
            </a:lvl4pPr>
            <a:lvl5pPr>
              <a:defRPr sz="147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567022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7"/>
            <a:ext cx="5378548" cy="154721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154721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84217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7"/>
            <a:ext cx="5378548" cy="154721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5109">
                      <a:schemeClr val="tx2"/>
                    </a:gs>
                    <a:gs pos="25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154721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1715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7"/>
            <a:ext cx="5378548" cy="159697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647"/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159697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647"/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42735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7"/>
            <a:ext cx="5378548" cy="159697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647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1596976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647">
                <a:gradFill>
                  <a:gsLst>
                    <a:gs pos="5109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62515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40809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40" y="1189178"/>
            <a:ext cx="11653523" cy="1845826"/>
          </a:xfrm>
          <a:prstGeom prst="rect">
            <a:avLst/>
          </a:prstGeom>
        </p:spPr>
        <p:txBody>
          <a:bodyPr/>
          <a:lstStyle>
            <a:lvl1pPr marL="213593" indent="-213593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181" indent="-206590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773" indent="-213593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46" indent="-168073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19" indent="-168073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8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52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3"/>
            <a:ext cx="11655840" cy="899665"/>
          </a:xfrm>
        </p:spPr>
        <p:txBody>
          <a:bodyPr/>
          <a:lstStyle>
            <a:lvl1pPr>
              <a:defRPr sz="5294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30799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441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0347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 Layout_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441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50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51"/>
            <a:ext cx="9860672" cy="899665"/>
          </a:xfrm>
        </p:spPr>
        <p:txBody>
          <a:bodyPr/>
          <a:lstStyle>
            <a:lvl1pPr marL="171575" indent="-171575">
              <a:defRPr sz="4412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5"/>
            <a:ext cx="5378549" cy="83638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53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45868998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5"/>
            <a:ext cx="9860672" cy="899665"/>
          </a:xfrm>
        </p:spPr>
        <p:txBody>
          <a:bodyPr/>
          <a:lstStyle>
            <a:lvl1pPr marL="207756" indent="-207756">
              <a:tabLst>
                <a:tab pos="207756" algn="l"/>
              </a:tabLst>
              <a:defRPr sz="4412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4"/>
            <a:ext cx="5378549" cy="83638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53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18058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4"/>
            <a:ext cx="11653523" cy="734625"/>
          </a:xfrm>
        </p:spPr>
        <p:txBody>
          <a:bodyPr/>
          <a:lstStyle>
            <a:lvl1pPr marL="0" indent="0">
              <a:buNone/>
              <a:defRPr sz="3971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73" indent="0">
              <a:buNone/>
              <a:defRPr/>
            </a:lvl3pPr>
            <a:lvl4pPr marL="336145" indent="0">
              <a:buNone/>
              <a:defRPr/>
            </a:lvl4pPr>
            <a:lvl5pPr marL="50421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3"/>
            <a:ext cx="11655840" cy="899665"/>
          </a:xfrm>
        </p:spPr>
        <p:txBody>
          <a:bodyPr/>
          <a:lstStyle>
            <a:lvl1pPr>
              <a:defRPr sz="5294" baseline="0">
                <a:gradFill>
                  <a:gsLst>
                    <a:gs pos="10219">
                      <a:schemeClr val="tx2"/>
                    </a:gs>
                    <a:gs pos="28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68258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1217195"/>
            <a:ext cx="5378548" cy="1763530"/>
          </a:xfrm>
        </p:spPr>
        <p:txBody>
          <a:bodyPr/>
          <a:lstStyle>
            <a:lvl1pPr>
              <a:defRPr sz="4853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7" y="0"/>
            <a:ext cx="6094444" cy="68561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96480615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ef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15" y="1217197"/>
            <a:ext cx="5378548" cy="899665"/>
          </a:xfrm>
        </p:spPr>
        <p:txBody>
          <a:bodyPr/>
          <a:lstStyle>
            <a:lvl1pPr>
              <a:defRPr sz="4853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1" y="2"/>
            <a:ext cx="6094444" cy="685215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029" b="1">
                <a:gradFill>
                  <a:gsLst>
                    <a:gs pos="13139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63263824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614996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07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1" y="1189180"/>
            <a:ext cx="11653523" cy="164686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08" indent="0">
              <a:buNone/>
              <a:defRPr/>
            </a:lvl3pPr>
            <a:lvl4pPr marL="336016" indent="0">
              <a:buNone/>
              <a:defRPr/>
            </a:lvl4pPr>
            <a:lvl5pPr marL="50402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5930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16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501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40" y="1189178"/>
            <a:ext cx="11653523" cy="1845826"/>
          </a:xfrm>
          <a:prstGeom prst="rect">
            <a:avLst/>
          </a:prstGeom>
        </p:spPr>
        <p:txBody>
          <a:bodyPr/>
          <a:lstStyle>
            <a:lvl1pPr marL="213593" indent="-21359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181" indent="-2065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773" indent="-21359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46" indent="-16807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19" indent="-16807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8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18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Walkin Edi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9BDA7-EB4B-4804-AD53-0164D6447F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" y="0"/>
            <a:ext cx="1219027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5498EF-D78A-4D69-B0BA-8895D921F73A}"/>
              </a:ext>
            </a:extLst>
          </p:cNvPr>
          <p:cNvSpPr/>
          <p:nvPr userDrawn="1"/>
        </p:nvSpPr>
        <p:spPr bwMode="auto">
          <a:xfrm>
            <a:off x="-2" y="0"/>
            <a:ext cx="5919251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1634" y="470546"/>
            <a:ext cx="1423303" cy="3038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30DF1-8A17-4EFC-9D29-2F19535E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02" y="1405571"/>
            <a:ext cx="5378487" cy="1793104"/>
          </a:xfrm>
          <a:noFill/>
        </p:spPr>
        <p:txBody>
          <a:bodyPr lIns="146304" tIns="91440" rIns="146304" bIns="91440" anchor="b" anchorCtr="0"/>
          <a:lstStyle>
            <a:lvl1pPr>
              <a:defRPr sz="3235" spc="-74" baseline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3D880D-92A5-4970-866F-7C7F26432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303" y="3198675"/>
            <a:ext cx="5378487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1765" kern="1200" spc="0" baseline="0" dirty="0">
                <a:gradFill>
                  <a:gsLst>
                    <a:gs pos="88312">
                      <a:schemeClr val="tx2"/>
                    </a:gs>
                    <a:gs pos="79870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D3D113-67D3-404E-86ED-42CFC9F18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242" y="4782288"/>
            <a:ext cx="5378548" cy="368049"/>
          </a:xfrm>
        </p:spPr>
        <p:txBody>
          <a:bodyPr/>
          <a:lstStyle>
            <a:lvl1pPr marL="0" indent="0">
              <a:buNone/>
              <a:defRPr lang="en-US" sz="1324" kern="1200" spc="0" baseline="0" dirty="0" smtClean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</p:spTree>
    <p:extLst>
      <p:ext uri="{BB962C8B-B14F-4D97-AF65-F5344CB8AC3E}">
        <p14:creationId xmlns:p14="http://schemas.microsoft.com/office/powerpoint/2010/main" val="1802323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23F0-D4E0-4451-A93E-D20332C45039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3744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ECE3-05C4-4BC5-ACDA-5E4C2E9FDD5A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2176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11655079" cy="1419363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126055" indent="0">
              <a:buNone/>
              <a:defRPr/>
            </a:lvl2pPr>
            <a:lvl3pPr marL="252109" indent="0">
              <a:buNone/>
              <a:defRPr/>
            </a:lvl3pPr>
            <a:lvl4pPr marL="378164" indent="0">
              <a:buNone/>
              <a:defRPr/>
            </a:lvl4pPr>
            <a:lvl5pPr marL="50421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bg>
      <p:bgPr>
        <a:solidFill>
          <a:srgbClr val="187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63585" y="1728540"/>
            <a:ext cx="6276531" cy="1793104"/>
          </a:xfrm>
          <a:noFill/>
        </p:spPr>
        <p:txBody>
          <a:bodyPr lIns="146304" tIns="91440" rIns="146304" bIns="91440" anchor="t" anchorCtr="0"/>
          <a:lstStyle>
            <a:lvl1pPr marL="0" algn="l" defTabSz="685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71" b="0" kern="1200" cap="none" spc="-66" baseline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371176" y="6251809"/>
            <a:ext cx="1164885" cy="248468"/>
            <a:chOff x="4846638" y="3441700"/>
            <a:chExt cx="5910262" cy="1260475"/>
          </a:xfrm>
        </p:grpSpPr>
        <p:sp>
          <p:nvSpPr>
            <p:cNvPr id="6" name="Freeform 27"/>
            <p:cNvSpPr>
              <a:spLocks noEditPoints="1"/>
            </p:cNvSpPr>
            <p:nvPr/>
          </p:nvSpPr>
          <p:spPr bwMode="auto">
            <a:xfrm>
              <a:off x="6484938" y="3636963"/>
              <a:ext cx="4271962" cy="823913"/>
            </a:xfrm>
            <a:custGeom>
              <a:avLst/>
              <a:gdLst>
                <a:gd name="T0" fmla="*/ 218 w 1139"/>
                <a:gd name="T1" fmla="*/ 217 h 220"/>
                <a:gd name="T2" fmla="*/ 170 w 1139"/>
                <a:gd name="T3" fmla="*/ 15 h 220"/>
                <a:gd name="T4" fmla="*/ 0 w 1139"/>
                <a:gd name="T5" fmla="*/ 15 h 220"/>
                <a:gd name="T6" fmla="*/ 33 w 1139"/>
                <a:gd name="T7" fmla="*/ 62 h 220"/>
                <a:gd name="T8" fmla="*/ 121 w 1139"/>
                <a:gd name="T9" fmla="*/ 217 h 220"/>
                <a:gd name="T10" fmla="*/ 268 w 1139"/>
                <a:gd name="T11" fmla="*/ 11 h 220"/>
                <a:gd name="T12" fmla="*/ 254 w 1139"/>
                <a:gd name="T13" fmla="*/ 44 h 220"/>
                <a:gd name="T14" fmla="*/ 289 w 1139"/>
                <a:gd name="T15" fmla="*/ 31 h 220"/>
                <a:gd name="T16" fmla="*/ 285 w 1139"/>
                <a:gd name="T17" fmla="*/ 72 h 220"/>
                <a:gd name="T18" fmla="*/ 285 w 1139"/>
                <a:gd name="T19" fmla="*/ 217 h 220"/>
                <a:gd name="T20" fmla="*/ 345 w 1139"/>
                <a:gd name="T21" fmla="*/ 79 h 220"/>
                <a:gd name="T22" fmla="*/ 318 w 1139"/>
                <a:gd name="T23" fmla="*/ 185 h 220"/>
                <a:gd name="T24" fmla="*/ 421 w 1139"/>
                <a:gd name="T25" fmla="*/ 211 h 220"/>
                <a:gd name="T26" fmla="*/ 420 w 1139"/>
                <a:gd name="T27" fmla="*/ 180 h 220"/>
                <a:gd name="T28" fmla="*/ 356 w 1139"/>
                <a:gd name="T29" fmla="*/ 180 h 220"/>
                <a:gd name="T30" fmla="*/ 388 w 1139"/>
                <a:gd name="T31" fmla="*/ 97 h 220"/>
                <a:gd name="T32" fmla="*/ 422 w 1139"/>
                <a:gd name="T33" fmla="*/ 76 h 220"/>
                <a:gd name="T34" fmla="*/ 386 w 1139"/>
                <a:gd name="T35" fmla="*/ 69 h 220"/>
                <a:gd name="T36" fmla="*/ 447 w 1139"/>
                <a:gd name="T37" fmla="*/ 72 h 220"/>
                <a:gd name="T38" fmla="*/ 481 w 1139"/>
                <a:gd name="T39" fmla="*/ 143 h 220"/>
                <a:gd name="T40" fmla="*/ 522 w 1139"/>
                <a:gd name="T41" fmla="*/ 102 h 220"/>
                <a:gd name="T42" fmla="*/ 531 w 1139"/>
                <a:gd name="T43" fmla="*/ 72 h 220"/>
                <a:gd name="T44" fmla="*/ 517 w 1139"/>
                <a:gd name="T45" fmla="*/ 70 h 220"/>
                <a:gd name="T46" fmla="*/ 481 w 1139"/>
                <a:gd name="T47" fmla="*/ 97 h 220"/>
                <a:gd name="T48" fmla="*/ 534 w 1139"/>
                <a:gd name="T49" fmla="*/ 146 h 220"/>
                <a:gd name="T50" fmla="*/ 662 w 1139"/>
                <a:gd name="T51" fmla="*/ 199 h 220"/>
                <a:gd name="T52" fmla="*/ 610 w 1139"/>
                <a:gd name="T53" fmla="*/ 69 h 220"/>
                <a:gd name="T54" fmla="*/ 569 w 1139"/>
                <a:gd name="T55" fmla="*/ 145 h 220"/>
                <a:gd name="T56" fmla="*/ 636 w 1139"/>
                <a:gd name="T57" fmla="*/ 109 h 220"/>
                <a:gd name="T58" fmla="*/ 609 w 1139"/>
                <a:gd name="T59" fmla="*/ 192 h 220"/>
                <a:gd name="T60" fmla="*/ 698 w 1139"/>
                <a:gd name="T61" fmla="*/ 113 h 220"/>
                <a:gd name="T62" fmla="*/ 733 w 1139"/>
                <a:gd name="T63" fmla="*/ 156 h 220"/>
                <a:gd name="T64" fmla="*/ 760 w 1139"/>
                <a:gd name="T65" fmla="*/ 179 h 220"/>
                <a:gd name="T66" fmla="*/ 700 w 1139"/>
                <a:gd name="T67" fmla="*/ 180 h 220"/>
                <a:gd name="T68" fmla="*/ 699 w 1139"/>
                <a:gd name="T69" fmla="*/ 212 h 220"/>
                <a:gd name="T70" fmla="*/ 779 w 1139"/>
                <a:gd name="T71" fmla="*/ 208 h 220"/>
                <a:gd name="T72" fmla="*/ 757 w 1139"/>
                <a:gd name="T73" fmla="*/ 132 h 220"/>
                <a:gd name="T74" fmla="*/ 738 w 1139"/>
                <a:gd name="T75" fmla="*/ 100 h 220"/>
                <a:gd name="T76" fmla="*/ 785 w 1139"/>
                <a:gd name="T77" fmla="*/ 105 h 220"/>
                <a:gd name="T78" fmla="*/ 786 w 1139"/>
                <a:gd name="T79" fmla="*/ 75 h 220"/>
                <a:gd name="T80" fmla="*/ 886 w 1139"/>
                <a:gd name="T81" fmla="*/ 69 h 220"/>
                <a:gd name="T82" fmla="*/ 829 w 1139"/>
                <a:gd name="T83" fmla="*/ 200 h 220"/>
                <a:gd name="T84" fmla="*/ 958 w 1139"/>
                <a:gd name="T85" fmla="*/ 143 h 220"/>
                <a:gd name="T86" fmla="*/ 884 w 1139"/>
                <a:gd name="T87" fmla="*/ 192 h 220"/>
                <a:gd name="T88" fmla="*/ 855 w 1139"/>
                <a:gd name="T89" fmla="*/ 109 h 220"/>
                <a:gd name="T90" fmla="*/ 922 w 1139"/>
                <a:gd name="T91" fmla="*/ 144 h 220"/>
                <a:gd name="T92" fmla="*/ 1104 w 1139"/>
                <a:gd name="T93" fmla="*/ 100 h 220"/>
                <a:gd name="T94" fmla="*/ 1124 w 1139"/>
                <a:gd name="T95" fmla="*/ 192 h 220"/>
                <a:gd name="T96" fmla="*/ 1139 w 1139"/>
                <a:gd name="T97" fmla="*/ 187 h 220"/>
                <a:gd name="T98" fmla="*/ 1128 w 1139"/>
                <a:gd name="T99" fmla="*/ 219 h 220"/>
                <a:gd name="T100" fmla="*/ 1070 w 1139"/>
                <a:gd name="T101" fmla="*/ 100 h 220"/>
                <a:gd name="T102" fmla="*/ 985 w 1139"/>
                <a:gd name="T103" fmla="*/ 217 h 220"/>
                <a:gd name="T104" fmla="*/ 961 w 1139"/>
                <a:gd name="T105" fmla="*/ 72 h 220"/>
                <a:gd name="T106" fmla="*/ 991 w 1139"/>
                <a:gd name="T107" fmla="*/ 25 h 220"/>
                <a:gd name="T108" fmla="*/ 1056 w 1139"/>
                <a:gd name="T109" fmla="*/ 3 h 220"/>
                <a:gd name="T110" fmla="*/ 1056 w 1139"/>
                <a:gd name="T111" fmla="*/ 32 h 220"/>
                <a:gd name="T112" fmla="*/ 1019 w 1139"/>
                <a:gd name="T113" fmla="*/ 54 h 220"/>
                <a:gd name="T114" fmla="*/ 1070 w 1139"/>
                <a:gd name="T115" fmla="*/ 40 h 220"/>
                <a:gd name="T116" fmla="*/ 1104 w 1139"/>
                <a:gd name="T117" fmla="*/ 29 h 220"/>
                <a:gd name="T118" fmla="*/ 1139 w 1139"/>
                <a:gd name="T119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220">
                  <a:moveTo>
                    <a:pt x="184" y="62"/>
                  </a:moveTo>
                  <a:cubicBezTo>
                    <a:pt x="184" y="217"/>
                    <a:pt x="184" y="217"/>
                    <a:pt x="184" y="217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83" y="62"/>
                    <a:pt x="183" y="62"/>
                    <a:pt x="183" y="62"/>
                  </a:cubicBezTo>
                  <a:lnTo>
                    <a:pt x="184" y="62"/>
                  </a:lnTo>
                  <a:close/>
                  <a:moveTo>
                    <a:pt x="268" y="11"/>
                  </a:moveTo>
                  <a:cubicBezTo>
                    <a:pt x="263" y="11"/>
                    <a:pt x="258" y="13"/>
                    <a:pt x="254" y="16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4"/>
                  </a:cubicBezTo>
                  <a:cubicBezTo>
                    <a:pt x="258" y="48"/>
                    <a:pt x="263" y="50"/>
                    <a:pt x="268" y="50"/>
                  </a:cubicBezTo>
                  <a:cubicBezTo>
                    <a:pt x="274" y="50"/>
                    <a:pt x="279" y="48"/>
                    <a:pt x="283" y="44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0"/>
                    <a:pt x="283" y="17"/>
                  </a:cubicBezTo>
                  <a:cubicBezTo>
                    <a:pt x="279" y="13"/>
                    <a:pt x="274" y="11"/>
                    <a:pt x="268" y="11"/>
                  </a:cubicBezTo>
                  <a:close/>
                  <a:moveTo>
                    <a:pt x="285" y="72"/>
                  </a:moveTo>
                  <a:cubicBezTo>
                    <a:pt x="251" y="72"/>
                    <a:pt x="251" y="72"/>
                    <a:pt x="251" y="72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lose/>
                  <a:moveTo>
                    <a:pt x="386" y="69"/>
                  </a:move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6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ubicBezTo>
                    <a:pt x="399" y="69"/>
                    <a:pt x="393" y="69"/>
                    <a:pt x="386" y="69"/>
                  </a:cubicBezTo>
                  <a:close/>
                  <a:moveTo>
                    <a:pt x="481" y="97"/>
                  </a:move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ubicBezTo>
                    <a:pt x="517" y="70"/>
                    <a:pt x="517" y="70"/>
                    <a:pt x="517" y="70"/>
                  </a:cubicBez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lnTo>
                    <a:pt x="481" y="97"/>
                  </a:lnTo>
                  <a:close/>
                  <a:moveTo>
                    <a:pt x="610" y="69"/>
                  </a:moveTo>
                  <a:cubicBezTo>
                    <a:pt x="586" y="69"/>
                    <a:pt x="567" y="76"/>
                    <a:pt x="554" y="89"/>
                  </a:cubicBezTo>
                  <a:cubicBezTo>
                    <a:pt x="540" y="103"/>
                    <a:pt x="534" y="122"/>
                    <a:pt x="534" y="146"/>
                  </a:cubicBezTo>
                  <a:cubicBezTo>
                    <a:pt x="534" y="169"/>
                    <a:pt x="540" y="187"/>
                    <a:pt x="553" y="200"/>
                  </a:cubicBezTo>
                  <a:cubicBezTo>
                    <a:pt x="567" y="213"/>
                    <a:pt x="584" y="220"/>
                    <a:pt x="607" y="220"/>
                  </a:cubicBezTo>
                  <a:cubicBezTo>
                    <a:pt x="630" y="220"/>
                    <a:pt x="648" y="213"/>
                    <a:pt x="662" y="199"/>
                  </a:cubicBezTo>
                  <a:cubicBezTo>
                    <a:pt x="675" y="185"/>
                    <a:pt x="682" y="166"/>
                    <a:pt x="682" y="143"/>
                  </a:cubicBezTo>
                  <a:cubicBezTo>
                    <a:pt x="682" y="120"/>
                    <a:pt x="676" y="102"/>
                    <a:pt x="663" y="89"/>
                  </a:cubicBezTo>
                  <a:cubicBezTo>
                    <a:pt x="650" y="75"/>
                    <a:pt x="632" y="69"/>
                    <a:pt x="610" y="69"/>
                  </a:cubicBezTo>
                  <a:close/>
                  <a:moveTo>
                    <a:pt x="609" y="192"/>
                  </a:moveTo>
                  <a:cubicBezTo>
                    <a:pt x="596" y="192"/>
                    <a:pt x="586" y="188"/>
                    <a:pt x="579" y="180"/>
                  </a:cubicBezTo>
                  <a:cubicBezTo>
                    <a:pt x="572" y="172"/>
                    <a:pt x="569" y="160"/>
                    <a:pt x="569" y="145"/>
                  </a:cubicBezTo>
                  <a:cubicBezTo>
                    <a:pt x="569" y="130"/>
                    <a:pt x="572" y="118"/>
                    <a:pt x="579" y="109"/>
                  </a:cubicBezTo>
                  <a:cubicBezTo>
                    <a:pt x="586" y="101"/>
                    <a:pt x="596" y="97"/>
                    <a:pt x="608" y="97"/>
                  </a:cubicBezTo>
                  <a:cubicBezTo>
                    <a:pt x="620" y="97"/>
                    <a:pt x="630" y="101"/>
                    <a:pt x="636" y="109"/>
                  </a:cubicBezTo>
                  <a:cubicBezTo>
                    <a:pt x="643" y="117"/>
                    <a:pt x="647" y="129"/>
                    <a:pt x="647" y="144"/>
                  </a:cubicBezTo>
                  <a:cubicBezTo>
                    <a:pt x="647" y="160"/>
                    <a:pt x="644" y="172"/>
                    <a:pt x="637" y="180"/>
                  </a:cubicBezTo>
                  <a:cubicBezTo>
                    <a:pt x="631" y="188"/>
                    <a:pt x="621" y="192"/>
                    <a:pt x="609" y="192"/>
                  </a:cubicBezTo>
                  <a:close/>
                  <a:moveTo>
                    <a:pt x="754" y="69"/>
                  </a:move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2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1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4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9" y="208"/>
                  </a:cubicBezTo>
                  <a:cubicBezTo>
                    <a:pt x="789" y="200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1" y="137"/>
                    <a:pt x="757" y="132"/>
                  </a:cubicBezTo>
                  <a:cubicBezTo>
                    <a:pt x="746" y="128"/>
                    <a:pt x="740" y="124"/>
                    <a:pt x="737" y="121"/>
                  </a:cubicBezTo>
                  <a:cubicBezTo>
                    <a:pt x="734" y="119"/>
                    <a:pt x="733" y="115"/>
                    <a:pt x="733" y="110"/>
                  </a:cubicBezTo>
                  <a:cubicBezTo>
                    <a:pt x="733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7" y="106"/>
                    <a:pt x="787" y="106"/>
                    <a:pt x="787" y="106"/>
                  </a:cubicBezTo>
                  <a:cubicBezTo>
                    <a:pt x="787" y="75"/>
                    <a:pt x="787" y="75"/>
                    <a:pt x="787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1" y="71"/>
                  </a:cubicBezTo>
                  <a:cubicBezTo>
                    <a:pt x="764" y="69"/>
                    <a:pt x="759" y="69"/>
                    <a:pt x="754" y="69"/>
                  </a:cubicBezTo>
                  <a:close/>
                  <a:moveTo>
                    <a:pt x="886" y="69"/>
                  </a:moveTo>
                  <a:cubicBezTo>
                    <a:pt x="862" y="69"/>
                    <a:pt x="843" y="76"/>
                    <a:pt x="829" y="89"/>
                  </a:cubicBezTo>
                  <a:cubicBezTo>
                    <a:pt x="816" y="103"/>
                    <a:pt x="809" y="122"/>
                    <a:pt x="809" y="146"/>
                  </a:cubicBezTo>
                  <a:cubicBezTo>
                    <a:pt x="809" y="169"/>
                    <a:pt x="816" y="187"/>
                    <a:pt x="829" y="200"/>
                  </a:cubicBezTo>
                  <a:cubicBezTo>
                    <a:pt x="842" y="213"/>
                    <a:pt x="860" y="220"/>
                    <a:pt x="882" y="220"/>
                  </a:cubicBezTo>
                  <a:cubicBezTo>
                    <a:pt x="905" y="220"/>
                    <a:pt x="924" y="213"/>
                    <a:pt x="937" y="199"/>
                  </a:cubicBezTo>
                  <a:cubicBezTo>
                    <a:pt x="951" y="185"/>
                    <a:pt x="958" y="166"/>
                    <a:pt x="958" y="143"/>
                  </a:cubicBezTo>
                  <a:cubicBezTo>
                    <a:pt x="958" y="120"/>
                    <a:pt x="951" y="102"/>
                    <a:pt x="938" y="89"/>
                  </a:cubicBezTo>
                  <a:cubicBezTo>
                    <a:pt x="926" y="75"/>
                    <a:pt x="908" y="69"/>
                    <a:pt x="886" y="69"/>
                  </a:cubicBezTo>
                  <a:close/>
                  <a:moveTo>
                    <a:pt x="884" y="192"/>
                  </a:moveTo>
                  <a:cubicBezTo>
                    <a:pt x="872" y="192"/>
                    <a:pt x="862" y="188"/>
                    <a:pt x="855" y="180"/>
                  </a:cubicBezTo>
                  <a:cubicBezTo>
                    <a:pt x="848" y="172"/>
                    <a:pt x="844" y="160"/>
                    <a:pt x="844" y="145"/>
                  </a:cubicBezTo>
                  <a:cubicBezTo>
                    <a:pt x="844" y="130"/>
                    <a:pt x="848" y="118"/>
                    <a:pt x="855" y="109"/>
                  </a:cubicBezTo>
                  <a:cubicBezTo>
                    <a:pt x="862" y="101"/>
                    <a:pt x="871" y="97"/>
                    <a:pt x="884" y="97"/>
                  </a:cubicBezTo>
                  <a:cubicBezTo>
                    <a:pt x="896" y="97"/>
                    <a:pt x="905" y="101"/>
                    <a:pt x="912" y="109"/>
                  </a:cubicBezTo>
                  <a:cubicBezTo>
                    <a:pt x="919" y="117"/>
                    <a:pt x="922" y="129"/>
                    <a:pt x="922" y="144"/>
                  </a:cubicBezTo>
                  <a:cubicBezTo>
                    <a:pt x="922" y="160"/>
                    <a:pt x="919" y="172"/>
                    <a:pt x="913" y="180"/>
                  </a:cubicBezTo>
                  <a:cubicBezTo>
                    <a:pt x="906" y="188"/>
                    <a:pt x="897" y="192"/>
                    <a:pt x="884" y="192"/>
                  </a:cubicBezTo>
                  <a:close/>
                  <a:moveTo>
                    <a:pt x="1104" y="100"/>
                  </a:moveTo>
                  <a:cubicBezTo>
                    <a:pt x="1104" y="168"/>
                    <a:pt x="1104" y="168"/>
                    <a:pt x="1104" y="168"/>
                  </a:cubicBezTo>
                  <a:cubicBezTo>
                    <a:pt x="1104" y="177"/>
                    <a:pt x="1106" y="183"/>
                    <a:pt x="1109" y="187"/>
                  </a:cubicBezTo>
                  <a:cubicBezTo>
                    <a:pt x="1112" y="190"/>
                    <a:pt x="1117" y="192"/>
                    <a:pt x="1124" y="192"/>
                  </a:cubicBezTo>
                  <a:cubicBezTo>
                    <a:pt x="1125" y="192"/>
                    <a:pt x="1128" y="192"/>
                    <a:pt x="1130" y="191"/>
                  </a:cubicBezTo>
                  <a:cubicBezTo>
                    <a:pt x="1133" y="190"/>
                    <a:pt x="1135" y="189"/>
                    <a:pt x="1137" y="188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8" y="215"/>
                    <a:pt x="1138" y="215"/>
                    <a:pt x="1138" y="215"/>
                  </a:cubicBezTo>
                  <a:cubicBezTo>
                    <a:pt x="1136" y="216"/>
                    <a:pt x="1133" y="217"/>
                    <a:pt x="1128" y="219"/>
                  </a:cubicBezTo>
                  <a:cubicBezTo>
                    <a:pt x="1123" y="220"/>
                    <a:pt x="1118" y="220"/>
                    <a:pt x="1113" y="220"/>
                  </a:cubicBezTo>
                  <a:cubicBezTo>
                    <a:pt x="1085" y="220"/>
                    <a:pt x="1070" y="205"/>
                    <a:pt x="1070" y="174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85" y="52"/>
                    <a:pt x="985" y="52"/>
                    <a:pt x="985" y="52"/>
                  </a:cubicBezTo>
                  <a:cubicBezTo>
                    <a:pt x="985" y="42"/>
                    <a:pt x="987" y="33"/>
                    <a:pt x="991" y="25"/>
                  </a:cubicBezTo>
                  <a:cubicBezTo>
                    <a:pt x="996" y="17"/>
                    <a:pt x="1002" y="11"/>
                    <a:pt x="1010" y="7"/>
                  </a:cubicBezTo>
                  <a:cubicBezTo>
                    <a:pt x="1018" y="3"/>
                    <a:pt x="1027" y="0"/>
                    <a:pt x="1037" y="0"/>
                  </a:cubicBezTo>
                  <a:cubicBezTo>
                    <a:pt x="1045" y="0"/>
                    <a:pt x="1052" y="1"/>
                    <a:pt x="1056" y="3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6" y="32"/>
                    <a:pt x="1056" y="32"/>
                    <a:pt x="1056" y="32"/>
                  </a:cubicBezTo>
                  <a:cubicBezTo>
                    <a:pt x="1051" y="29"/>
                    <a:pt x="1045" y="28"/>
                    <a:pt x="1041" y="28"/>
                  </a:cubicBezTo>
                  <a:cubicBezTo>
                    <a:pt x="1034" y="28"/>
                    <a:pt x="1029" y="31"/>
                    <a:pt x="1025" y="35"/>
                  </a:cubicBezTo>
                  <a:cubicBezTo>
                    <a:pt x="1021" y="39"/>
                    <a:pt x="1019" y="46"/>
                    <a:pt x="1019" y="54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103" y="30"/>
                    <a:pt x="1103" y="30"/>
                    <a:pt x="1103" y="30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39" y="72"/>
                    <a:pt x="1139" y="72"/>
                    <a:pt x="1139" y="72"/>
                  </a:cubicBezTo>
                  <a:cubicBezTo>
                    <a:pt x="1139" y="100"/>
                    <a:pt x="1139" y="100"/>
                    <a:pt x="1139" y="100"/>
                  </a:cubicBezTo>
                  <a:lnTo>
                    <a:pt x="1104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4846638" y="3441700"/>
              <a:ext cx="600075" cy="600075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8" name="Rectangle 29"/>
            <p:cNvSpPr>
              <a:spLocks noChangeArrowheads="1"/>
            </p:cNvSpPr>
            <p:nvPr/>
          </p:nvSpPr>
          <p:spPr bwMode="auto">
            <a:xfrm>
              <a:off x="5510213" y="3441700"/>
              <a:ext cx="596900" cy="600075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4846638" y="4102100"/>
              <a:ext cx="600075" cy="600075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5510213" y="4102100"/>
              <a:ext cx="596900" cy="600075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</p:grpSp>
    </p:spTree>
    <p:extLst>
      <p:ext uri="{BB962C8B-B14F-4D97-AF65-F5344CB8AC3E}">
        <p14:creationId xmlns:p14="http://schemas.microsoft.com/office/powerpoint/2010/main" val="2547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4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4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61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6"/>
            <a:ext cx="11653523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8666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6"/>
            <a:ext cx="11653523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8456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1547347"/>
          </a:xfrm>
        </p:spPr>
        <p:txBody>
          <a:bodyPr>
            <a:spAutoFit/>
          </a:bodyPr>
          <a:lstStyle>
            <a:lvl1pPr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106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1547347"/>
          </a:xfrm>
        </p:spPr>
        <p:txBody>
          <a:bodyPr>
            <a:spAutoFit/>
          </a:bodyPr>
          <a:lstStyle>
            <a:lvl1pPr>
              <a:defRPr sz="264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30197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2590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6"/>
            <a:ext cx="5378548" cy="1497589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/>
            </a:lvl4pPr>
            <a:lvl5pPr marL="50426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6559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728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7" y="1189178"/>
            <a:ext cx="5378548" cy="1506566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66" indent="-171468">
              <a:defRPr sz="1765"/>
            </a:lvl2pPr>
            <a:lvl3pPr marL="514405" indent="-123838">
              <a:tabLst/>
              <a:defRPr sz="1471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4073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1438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1186357"/>
            <a:ext cx="9859116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2" y="3877279"/>
            <a:ext cx="986067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31194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7"/>
            <a:ext cx="11655079" cy="174644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168073" indent="0">
              <a:buNone/>
              <a:defRPr/>
            </a:lvl2pPr>
            <a:lvl3pPr marL="336145" indent="0">
              <a:buNone/>
              <a:defRPr/>
            </a:lvl3pPr>
            <a:lvl4pPr marL="504218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40549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4370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12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6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24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2" y="1197322"/>
            <a:ext cx="11653521" cy="1516697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2725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1878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450203" y="3083654"/>
            <a:ext cx="3236517" cy="690345"/>
            <a:chOff x="4846638" y="3441700"/>
            <a:chExt cx="5910262" cy="1260475"/>
          </a:xfrm>
        </p:grpSpPr>
        <p:sp>
          <p:nvSpPr>
            <p:cNvPr id="7" name="Freeform 27"/>
            <p:cNvSpPr>
              <a:spLocks noEditPoints="1"/>
            </p:cNvSpPr>
            <p:nvPr/>
          </p:nvSpPr>
          <p:spPr bwMode="auto">
            <a:xfrm>
              <a:off x="6484938" y="3636963"/>
              <a:ext cx="4271962" cy="823913"/>
            </a:xfrm>
            <a:custGeom>
              <a:avLst/>
              <a:gdLst>
                <a:gd name="T0" fmla="*/ 218 w 1139"/>
                <a:gd name="T1" fmla="*/ 217 h 220"/>
                <a:gd name="T2" fmla="*/ 170 w 1139"/>
                <a:gd name="T3" fmla="*/ 15 h 220"/>
                <a:gd name="T4" fmla="*/ 0 w 1139"/>
                <a:gd name="T5" fmla="*/ 15 h 220"/>
                <a:gd name="T6" fmla="*/ 33 w 1139"/>
                <a:gd name="T7" fmla="*/ 62 h 220"/>
                <a:gd name="T8" fmla="*/ 121 w 1139"/>
                <a:gd name="T9" fmla="*/ 217 h 220"/>
                <a:gd name="T10" fmla="*/ 268 w 1139"/>
                <a:gd name="T11" fmla="*/ 11 h 220"/>
                <a:gd name="T12" fmla="*/ 254 w 1139"/>
                <a:gd name="T13" fmla="*/ 44 h 220"/>
                <a:gd name="T14" fmla="*/ 289 w 1139"/>
                <a:gd name="T15" fmla="*/ 31 h 220"/>
                <a:gd name="T16" fmla="*/ 285 w 1139"/>
                <a:gd name="T17" fmla="*/ 72 h 220"/>
                <a:gd name="T18" fmla="*/ 285 w 1139"/>
                <a:gd name="T19" fmla="*/ 217 h 220"/>
                <a:gd name="T20" fmla="*/ 345 w 1139"/>
                <a:gd name="T21" fmla="*/ 79 h 220"/>
                <a:gd name="T22" fmla="*/ 318 w 1139"/>
                <a:gd name="T23" fmla="*/ 185 h 220"/>
                <a:gd name="T24" fmla="*/ 421 w 1139"/>
                <a:gd name="T25" fmla="*/ 211 h 220"/>
                <a:gd name="T26" fmla="*/ 420 w 1139"/>
                <a:gd name="T27" fmla="*/ 180 h 220"/>
                <a:gd name="T28" fmla="*/ 356 w 1139"/>
                <a:gd name="T29" fmla="*/ 180 h 220"/>
                <a:gd name="T30" fmla="*/ 388 w 1139"/>
                <a:gd name="T31" fmla="*/ 97 h 220"/>
                <a:gd name="T32" fmla="*/ 422 w 1139"/>
                <a:gd name="T33" fmla="*/ 76 h 220"/>
                <a:gd name="T34" fmla="*/ 386 w 1139"/>
                <a:gd name="T35" fmla="*/ 69 h 220"/>
                <a:gd name="T36" fmla="*/ 447 w 1139"/>
                <a:gd name="T37" fmla="*/ 72 h 220"/>
                <a:gd name="T38" fmla="*/ 481 w 1139"/>
                <a:gd name="T39" fmla="*/ 143 h 220"/>
                <a:gd name="T40" fmla="*/ 522 w 1139"/>
                <a:gd name="T41" fmla="*/ 102 h 220"/>
                <a:gd name="T42" fmla="*/ 531 w 1139"/>
                <a:gd name="T43" fmla="*/ 72 h 220"/>
                <a:gd name="T44" fmla="*/ 517 w 1139"/>
                <a:gd name="T45" fmla="*/ 70 h 220"/>
                <a:gd name="T46" fmla="*/ 481 w 1139"/>
                <a:gd name="T47" fmla="*/ 97 h 220"/>
                <a:gd name="T48" fmla="*/ 534 w 1139"/>
                <a:gd name="T49" fmla="*/ 146 h 220"/>
                <a:gd name="T50" fmla="*/ 662 w 1139"/>
                <a:gd name="T51" fmla="*/ 199 h 220"/>
                <a:gd name="T52" fmla="*/ 610 w 1139"/>
                <a:gd name="T53" fmla="*/ 69 h 220"/>
                <a:gd name="T54" fmla="*/ 569 w 1139"/>
                <a:gd name="T55" fmla="*/ 145 h 220"/>
                <a:gd name="T56" fmla="*/ 636 w 1139"/>
                <a:gd name="T57" fmla="*/ 109 h 220"/>
                <a:gd name="T58" fmla="*/ 609 w 1139"/>
                <a:gd name="T59" fmla="*/ 192 h 220"/>
                <a:gd name="T60" fmla="*/ 698 w 1139"/>
                <a:gd name="T61" fmla="*/ 113 h 220"/>
                <a:gd name="T62" fmla="*/ 733 w 1139"/>
                <a:gd name="T63" fmla="*/ 156 h 220"/>
                <a:gd name="T64" fmla="*/ 760 w 1139"/>
                <a:gd name="T65" fmla="*/ 179 h 220"/>
                <a:gd name="T66" fmla="*/ 700 w 1139"/>
                <a:gd name="T67" fmla="*/ 180 h 220"/>
                <a:gd name="T68" fmla="*/ 699 w 1139"/>
                <a:gd name="T69" fmla="*/ 212 h 220"/>
                <a:gd name="T70" fmla="*/ 779 w 1139"/>
                <a:gd name="T71" fmla="*/ 208 h 220"/>
                <a:gd name="T72" fmla="*/ 757 w 1139"/>
                <a:gd name="T73" fmla="*/ 132 h 220"/>
                <a:gd name="T74" fmla="*/ 738 w 1139"/>
                <a:gd name="T75" fmla="*/ 100 h 220"/>
                <a:gd name="T76" fmla="*/ 785 w 1139"/>
                <a:gd name="T77" fmla="*/ 105 h 220"/>
                <a:gd name="T78" fmla="*/ 786 w 1139"/>
                <a:gd name="T79" fmla="*/ 75 h 220"/>
                <a:gd name="T80" fmla="*/ 886 w 1139"/>
                <a:gd name="T81" fmla="*/ 69 h 220"/>
                <a:gd name="T82" fmla="*/ 829 w 1139"/>
                <a:gd name="T83" fmla="*/ 200 h 220"/>
                <a:gd name="T84" fmla="*/ 958 w 1139"/>
                <a:gd name="T85" fmla="*/ 143 h 220"/>
                <a:gd name="T86" fmla="*/ 884 w 1139"/>
                <a:gd name="T87" fmla="*/ 192 h 220"/>
                <a:gd name="T88" fmla="*/ 855 w 1139"/>
                <a:gd name="T89" fmla="*/ 109 h 220"/>
                <a:gd name="T90" fmla="*/ 922 w 1139"/>
                <a:gd name="T91" fmla="*/ 144 h 220"/>
                <a:gd name="T92" fmla="*/ 1104 w 1139"/>
                <a:gd name="T93" fmla="*/ 100 h 220"/>
                <a:gd name="T94" fmla="*/ 1124 w 1139"/>
                <a:gd name="T95" fmla="*/ 192 h 220"/>
                <a:gd name="T96" fmla="*/ 1139 w 1139"/>
                <a:gd name="T97" fmla="*/ 187 h 220"/>
                <a:gd name="T98" fmla="*/ 1128 w 1139"/>
                <a:gd name="T99" fmla="*/ 219 h 220"/>
                <a:gd name="T100" fmla="*/ 1070 w 1139"/>
                <a:gd name="T101" fmla="*/ 100 h 220"/>
                <a:gd name="T102" fmla="*/ 985 w 1139"/>
                <a:gd name="T103" fmla="*/ 217 h 220"/>
                <a:gd name="T104" fmla="*/ 961 w 1139"/>
                <a:gd name="T105" fmla="*/ 72 h 220"/>
                <a:gd name="T106" fmla="*/ 991 w 1139"/>
                <a:gd name="T107" fmla="*/ 25 h 220"/>
                <a:gd name="T108" fmla="*/ 1056 w 1139"/>
                <a:gd name="T109" fmla="*/ 3 h 220"/>
                <a:gd name="T110" fmla="*/ 1056 w 1139"/>
                <a:gd name="T111" fmla="*/ 32 h 220"/>
                <a:gd name="T112" fmla="*/ 1019 w 1139"/>
                <a:gd name="T113" fmla="*/ 54 h 220"/>
                <a:gd name="T114" fmla="*/ 1070 w 1139"/>
                <a:gd name="T115" fmla="*/ 40 h 220"/>
                <a:gd name="T116" fmla="*/ 1104 w 1139"/>
                <a:gd name="T117" fmla="*/ 29 h 220"/>
                <a:gd name="T118" fmla="*/ 1139 w 1139"/>
                <a:gd name="T119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220">
                  <a:moveTo>
                    <a:pt x="184" y="62"/>
                  </a:moveTo>
                  <a:cubicBezTo>
                    <a:pt x="184" y="217"/>
                    <a:pt x="184" y="217"/>
                    <a:pt x="184" y="217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83" y="62"/>
                    <a:pt x="183" y="62"/>
                    <a:pt x="183" y="62"/>
                  </a:cubicBezTo>
                  <a:lnTo>
                    <a:pt x="184" y="62"/>
                  </a:lnTo>
                  <a:close/>
                  <a:moveTo>
                    <a:pt x="268" y="11"/>
                  </a:moveTo>
                  <a:cubicBezTo>
                    <a:pt x="263" y="11"/>
                    <a:pt x="258" y="13"/>
                    <a:pt x="254" y="16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4"/>
                  </a:cubicBezTo>
                  <a:cubicBezTo>
                    <a:pt x="258" y="48"/>
                    <a:pt x="263" y="50"/>
                    <a:pt x="268" y="50"/>
                  </a:cubicBezTo>
                  <a:cubicBezTo>
                    <a:pt x="274" y="50"/>
                    <a:pt x="279" y="48"/>
                    <a:pt x="283" y="44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0"/>
                    <a:pt x="283" y="17"/>
                  </a:cubicBezTo>
                  <a:cubicBezTo>
                    <a:pt x="279" y="13"/>
                    <a:pt x="274" y="11"/>
                    <a:pt x="268" y="11"/>
                  </a:cubicBezTo>
                  <a:close/>
                  <a:moveTo>
                    <a:pt x="285" y="72"/>
                  </a:moveTo>
                  <a:cubicBezTo>
                    <a:pt x="251" y="72"/>
                    <a:pt x="251" y="72"/>
                    <a:pt x="251" y="72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lose/>
                  <a:moveTo>
                    <a:pt x="386" y="69"/>
                  </a:move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6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ubicBezTo>
                    <a:pt x="399" y="69"/>
                    <a:pt x="393" y="69"/>
                    <a:pt x="386" y="69"/>
                  </a:cubicBezTo>
                  <a:close/>
                  <a:moveTo>
                    <a:pt x="481" y="97"/>
                  </a:move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ubicBezTo>
                    <a:pt x="517" y="70"/>
                    <a:pt x="517" y="70"/>
                    <a:pt x="517" y="70"/>
                  </a:cubicBez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lnTo>
                    <a:pt x="481" y="97"/>
                  </a:lnTo>
                  <a:close/>
                  <a:moveTo>
                    <a:pt x="610" y="69"/>
                  </a:moveTo>
                  <a:cubicBezTo>
                    <a:pt x="586" y="69"/>
                    <a:pt x="567" y="76"/>
                    <a:pt x="554" y="89"/>
                  </a:cubicBezTo>
                  <a:cubicBezTo>
                    <a:pt x="540" y="103"/>
                    <a:pt x="534" y="122"/>
                    <a:pt x="534" y="146"/>
                  </a:cubicBezTo>
                  <a:cubicBezTo>
                    <a:pt x="534" y="169"/>
                    <a:pt x="540" y="187"/>
                    <a:pt x="553" y="200"/>
                  </a:cubicBezTo>
                  <a:cubicBezTo>
                    <a:pt x="567" y="213"/>
                    <a:pt x="584" y="220"/>
                    <a:pt x="607" y="220"/>
                  </a:cubicBezTo>
                  <a:cubicBezTo>
                    <a:pt x="630" y="220"/>
                    <a:pt x="648" y="213"/>
                    <a:pt x="662" y="199"/>
                  </a:cubicBezTo>
                  <a:cubicBezTo>
                    <a:pt x="675" y="185"/>
                    <a:pt x="682" y="166"/>
                    <a:pt x="682" y="143"/>
                  </a:cubicBezTo>
                  <a:cubicBezTo>
                    <a:pt x="682" y="120"/>
                    <a:pt x="676" y="102"/>
                    <a:pt x="663" y="89"/>
                  </a:cubicBezTo>
                  <a:cubicBezTo>
                    <a:pt x="650" y="75"/>
                    <a:pt x="632" y="69"/>
                    <a:pt x="610" y="69"/>
                  </a:cubicBezTo>
                  <a:close/>
                  <a:moveTo>
                    <a:pt x="609" y="192"/>
                  </a:moveTo>
                  <a:cubicBezTo>
                    <a:pt x="596" y="192"/>
                    <a:pt x="586" y="188"/>
                    <a:pt x="579" y="180"/>
                  </a:cubicBezTo>
                  <a:cubicBezTo>
                    <a:pt x="572" y="172"/>
                    <a:pt x="569" y="160"/>
                    <a:pt x="569" y="145"/>
                  </a:cubicBezTo>
                  <a:cubicBezTo>
                    <a:pt x="569" y="130"/>
                    <a:pt x="572" y="118"/>
                    <a:pt x="579" y="109"/>
                  </a:cubicBezTo>
                  <a:cubicBezTo>
                    <a:pt x="586" y="101"/>
                    <a:pt x="596" y="97"/>
                    <a:pt x="608" y="97"/>
                  </a:cubicBezTo>
                  <a:cubicBezTo>
                    <a:pt x="620" y="97"/>
                    <a:pt x="630" y="101"/>
                    <a:pt x="636" y="109"/>
                  </a:cubicBezTo>
                  <a:cubicBezTo>
                    <a:pt x="643" y="117"/>
                    <a:pt x="647" y="129"/>
                    <a:pt x="647" y="144"/>
                  </a:cubicBezTo>
                  <a:cubicBezTo>
                    <a:pt x="647" y="160"/>
                    <a:pt x="644" y="172"/>
                    <a:pt x="637" y="180"/>
                  </a:cubicBezTo>
                  <a:cubicBezTo>
                    <a:pt x="631" y="188"/>
                    <a:pt x="621" y="192"/>
                    <a:pt x="609" y="192"/>
                  </a:cubicBezTo>
                  <a:close/>
                  <a:moveTo>
                    <a:pt x="754" y="69"/>
                  </a:move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2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1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4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9" y="208"/>
                  </a:cubicBezTo>
                  <a:cubicBezTo>
                    <a:pt x="789" y="200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1" y="137"/>
                    <a:pt x="757" y="132"/>
                  </a:cubicBezTo>
                  <a:cubicBezTo>
                    <a:pt x="746" y="128"/>
                    <a:pt x="740" y="124"/>
                    <a:pt x="737" y="121"/>
                  </a:cubicBezTo>
                  <a:cubicBezTo>
                    <a:pt x="734" y="119"/>
                    <a:pt x="733" y="115"/>
                    <a:pt x="733" y="110"/>
                  </a:cubicBezTo>
                  <a:cubicBezTo>
                    <a:pt x="733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7" y="106"/>
                    <a:pt x="787" y="106"/>
                    <a:pt x="787" y="106"/>
                  </a:cubicBezTo>
                  <a:cubicBezTo>
                    <a:pt x="787" y="75"/>
                    <a:pt x="787" y="75"/>
                    <a:pt x="787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1" y="71"/>
                  </a:cubicBezTo>
                  <a:cubicBezTo>
                    <a:pt x="764" y="69"/>
                    <a:pt x="759" y="69"/>
                    <a:pt x="754" y="69"/>
                  </a:cubicBezTo>
                  <a:close/>
                  <a:moveTo>
                    <a:pt x="886" y="69"/>
                  </a:moveTo>
                  <a:cubicBezTo>
                    <a:pt x="862" y="69"/>
                    <a:pt x="843" y="76"/>
                    <a:pt x="829" y="89"/>
                  </a:cubicBezTo>
                  <a:cubicBezTo>
                    <a:pt x="816" y="103"/>
                    <a:pt x="809" y="122"/>
                    <a:pt x="809" y="146"/>
                  </a:cubicBezTo>
                  <a:cubicBezTo>
                    <a:pt x="809" y="169"/>
                    <a:pt x="816" y="187"/>
                    <a:pt x="829" y="200"/>
                  </a:cubicBezTo>
                  <a:cubicBezTo>
                    <a:pt x="842" y="213"/>
                    <a:pt x="860" y="220"/>
                    <a:pt x="882" y="220"/>
                  </a:cubicBezTo>
                  <a:cubicBezTo>
                    <a:pt x="905" y="220"/>
                    <a:pt x="924" y="213"/>
                    <a:pt x="937" y="199"/>
                  </a:cubicBezTo>
                  <a:cubicBezTo>
                    <a:pt x="951" y="185"/>
                    <a:pt x="958" y="166"/>
                    <a:pt x="958" y="143"/>
                  </a:cubicBezTo>
                  <a:cubicBezTo>
                    <a:pt x="958" y="120"/>
                    <a:pt x="951" y="102"/>
                    <a:pt x="938" y="89"/>
                  </a:cubicBezTo>
                  <a:cubicBezTo>
                    <a:pt x="926" y="75"/>
                    <a:pt x="908" y="69"/>
                    <a:pt x="886" y="69"/>
                  </a:cubicBezTo>
                  <a:close/>
                  <a:moveTo>
                    <a:pt x="884" y="192"/>
                  </a:moveTo>
                  <a:cubicBezTo>
                    <a:pt x="872" y="192"/>
                    <a:pt x="862" y="188"/>
                    <a:pt x="855" y="180"/>
                  </a:cubicBezTo>
                  <a:cubicBezTo>
                    <a:pt x="848" y="172"/>
                    <a:pt x="844" y="160"/>
                    <a:pt x="844" y="145"/>
                  </a:cubicBezTo>
                  <a:cubicBezTo>
                    <a:pt x="844" y="130"/>
                    <a:pt x="848" y="118"/>
                    <a:pt x="855" y="109"/>
                  </a:cubicBezTo>
                  <a:cubicBezTo>
                    <a:pt x="862" y="101"/>
                    <a:pt x="871" y="97"/>
                    <a:pt x="884" y="97"/>
                  </a:cubicBezTo>
                  <a:cubicBezTo>
                    <a:pt x="896" y="97"/>
                    <a:pt x="905" y="101"/>
                    <a:pt x="912" y="109"/>
                  </a:cubicBezTo>
                  <a:cubicBezTo>
                    <a:pt x="919" y="117"/>
                    <a:pt x="922" y="129"/>
                    <a:pt x="922" y="144"/>
                  </a:cubicBezTo>
                  <a:cubicBezTo>
                    <a:pt x="922" y="160"/>
                    <a:pt x="919" y="172"/>
                    <a:pt x="913" y="180"/>
                  </a:cubicBezTo>
                  <a:cubicBezTo>
                    <a:pt x="906" y="188"/>
                    <a:pt x="897" y="192"/>
                    <a:pt x="884" y="192"/>
                  </a:cubicBezTo>
                  <a:close/>
                  <a:moveTo>
                    <a:pt x="1104" y="100"/>
                  </a:moveTo>
                  <a:cubicBezTo>
                    <a:pt x="1104" y="168"/>
                    <a:pt x="1104" y="168"/>
                    <a:pt x="1104" y="168"/>
                  </a:cubicBezTo>
                  <a:cubicBezTo>
                    <a:pt x="1104" y="177"/>
                    <a:pt x="1106" y="183"/>
                    <a:pt x="1109" y="187"/>
                  </a:cubicBezTo>
                  <a:cubicBezTo>
                    <a:pt x="1112" y="190"/>
                    <a:pt x="1117" y="192"/>
                    <a:pt x="1124" y="192"/>
                  </a:cubicBezTo>
                  <a:cubicBezTo>
                    <a:pt x="1125" y="192"/>
                    <a:pt x="1128" y="192"/>
                    <a:pt x="1130" y="191"/>
                  </a:cubicBezTo>
                  <a:cubicBezTo>
                    <a:pt x="1133" y="190"/>
                    <a:pt x="1135" y="189"/>
                    <a:pt x="1137" y="188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8" y="215"/>
                    <a:pt x="1138" y="215"/>
                    <a:pt x="1138" y="215"/>
                  </a:cubicBezTo>
                  <a:cubicBezTo>
                    <a:pt x="1136" y="216"/>
                    <a:pt x="1133" y="217"/>
                    <a:pt x="1128" y="219"/>
                  </a:cubicBezTo>
                  <a:cubicBezTo>
                    <a:pt x="1123" y="220"/>
                    <a:pt x="1118" y="220"/>
                    <a:pt x="1113" y="220"/>
                  </a:cubicBezTo>
                  <a:cubicBezTo>
                    <a:pt x="1085" y="220"/>
                    <a:pt x="1070" y="205"/>
                    <a:pt x="1070" y="174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85" y="52"/>
                    <a:pt x="985" y="52"/>
                    <a:pt x="985" y="52"/>
                  </a:cubicBezTo>
                  <a:cubicBezTo>
                    <a:pt x="985" y="42"/>
                    <a:pt x="987" y="33"/>
                    <a:pt x="991" y="25"/>
                  </a:cubicBezTo>
                  <a:cubicBezTo>
                    <a:pt x="996" y="17"/>
                    <a:pt x="1002" y="11"/>
                    <a:pt x="1010" y="7"/>
                  </a:cubicBezTo>
                  <a:cubicBezTo>
                    <a:pt x="1018" y="3"/>
                    <a:pt x="1027" y="0"/>
                    <a:pt x="1037" y="0"/>
                  </a:cubicBezTo>
                  <a:cubicBezTo>
                    <a:pt x="1045" y="0"/>
                    <a:pt x="1052" y="1"/>
                    <a:pt x="1056" y="3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6" y="32"/>
                    <a:pt x="1056" y="32"/>
                    <a:pt x="1056" y="32"/>
                  </a:cubicBezTo>
                  <a:cubicBezTo>
                    <a:pt x="1051" y="29"/>
                    <a:pt x="1045" y="28"/>
                    <a:pt x="1041" y="28"/>
                  </a:cubicBezTo>
                  <a:cubicBezTo>
                    <a:pt x="1034" y="28"/>
                    <a:pt x="1029" y="31"/>
                    <a:pt x="1025" y="35"/>
                  </a:cubicBezTo>
                  <a:cubicBezTo>
                    <a:pt x="1021" y="39"/>
                    <a:pt x="1019" y="46"/>
                    <a:pt x="1019" y="54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103" y="30"/>
                    <a:pt x="1103" y="30"/>
                    <a:pt x="1103" y="30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39" y="72"/>
                    <a:pt x="1139" y="72"/>
                    <a:pt x="1139" y="72"/>
                  </a:cubicBezTo>
                  <a:cubicBezTo>
                    <a:pt x="1139" y="100"/>
                    <a:pt x="1139" y="100"/>
                    <a:pt x="1139" y="100"/>
                  </a:cubicBezTo>
                  <a:lnTo>
                    <a:pt x="1104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4846638" y="3441700"/>
              <a:ext cx="600075" cy="600075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5510213" y="3441700"/>
              <a:ext cx="596900" cy="600075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4846638" y="4102100"/>
              <a:ext cx="600075" cy="600075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5510213" y="4102100"/>
              <a:ext cx="596900" cy="600075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56"/>
            </a:p>
          </p:txBody>
        </p:sp>
      </p:grpSp>
      <p:sp>
        <p:nvSpPr>
          <p:cNvPr id="4" name="Text Box 3"/>
          <p:cNvSpPr txBox="1">
            <a:spLocks noChangeArrowheads="1"/>
          </p:cNvSpPr>
          <p:nvPr userDrawn="1"/>
        </p:nvSpPr>
        <p:spPr bwMode="blackWhite">
          <a:xfrm>
            <a:off x="269242" y="6171616"/>
            <a:ext cx="11653521" cy="2964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4464" tIns="107571" rIns="134464" bIns="107571" numCol="1" anchor="t" anchorCtr="0" compatLnSpc="1">
            <a:prstTxWarp prst="textNoShape">
              <a:avLst/>
            </a:prstTxWarp>
            <a:spAutoFit/>
          </a:bodyPr>
          <a:lstStyle/>
          <a:p>
            <a:pPr defTabSz="685513" eaLnBrk="0" hangingPunct="0"/>
            <a:r>
              <a:rPr lang="en-US" sz="515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1240086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8"/>
            <a:ext cx="11653523" cy="1845826"/>
          </a:xfrm>
          <a:prstGeom prst="rect">
            <a:avLst/>
          </a:prstGeom>
        </p:spPr>
        <p:txBody>
          <a:bodyPr/>
          <a:lstStyle>
            <a:lvl1pPr marL="213614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24" indent="-206610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38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928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70017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63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304" y="1189178"/>
            <a:ext cx="11653395" cy="1543179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505050"/>
                </a:solidFill>
              </a:defRPr>
            </a:lvl2pPr>
            <a:lvl3pPr marL="168063" indent="0">
              <a:buNone/>
              <a:defRPr>
                <a:solidFill>
                  <a:srgbClr val="505050"/>
                </a:solidFill>
              </a:defRPr>
            </a:lvl3pPr>
            <a:lvl4pPr marL="336125" indent="0">
              <a:buNone/>
              <a:defRPr>
                <a:solidFill>
                  <a:srgbClr val="505050"/>
                </a:solidFill>
              </a:defRPr>
            </a:lvl4pPr>
            <a:lvl5pPr marL="504188" indent="0">
              <a:buNone/>
              <a:defRPr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35"/>
            <a:r>
              <a:rPr lang="en-US"/>
              <a:t>Document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35"/>
            <a:fld id="{1A59820E-5969-4ECB-9019-D735C2082EC2}" type="slidenum">
              <a:rPr lang="en-US" smtClean="0"/>
              <a:pPr defTabSz="68573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713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Title - Primar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735"/>
            <a:r>
              <a:rPr lang="en-US"/>
              <a:t>Document name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735"/>
            <a:fld id="{1A59820E-5969-4ECB-9019-D735C2082EC2}" type="slidenum">
              <a:rPr lang="en-US" smtClean="0"/>
              <a:pPr defTabSz="68573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0306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-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t="6809" r="1611" b="19383"/>
          <a:stretch/>
        </p:blipFill>
        <p:spPr bwMode="auto">
          <a:xfrm flipH="1">
            <a:off x="-1" y="4"/>
            <a:ext cx="12192000" cy="68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375"/>
          <a:stretch/>
        </p:blipFill>
        <p:spPr>
          <a:xfrm>
            <a:off x="9764437" y="0"/>
            <a:ext cx="2438400" cy="9906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35548" y="3991497"/>
            <a:ext cx="11704320" cy="2036227"/>
          </a:xfrm>
          <a:solidFill>
            <a:schemeClr val="tx2">
              <a:alpha val="85000"/>
            </a:schemeClr>
          </a:solidFill>
        </p:spPr>
        <p:txBody>
          <a:bodyPr lIns="146304" tIns="91440" rIns="146304" bIns="91440" anchor="t" anchorCtr="0"/>
          <a:lstStyle>
            <a:lvl1pPr marL="0" marR="0" indent="0" algn="l" defTabSz="9327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400" kern="12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/>
              <a:t>Presentation title</a:t>
            </a:r>
            <a:br>
              <a:rPr lang="en-US" dirty="0"/>
            </a:br>
            <a: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Subtitle</a:t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799E-DB7E-476C-ACAA-36A6E1AB6A27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1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5"/>
            <a:ext cx="11655079" cy="1746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3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ECE3-05C4-4BC5-ACDA-5E4C2E9FDD5A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69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1F58-43EB-49B2-9DAD-4D8EB5857A7E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66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BB-34D0-4C9D-BF47-1486A1CF690C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75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2A0F-AEF2-4348-9D84-610358CBA6E1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83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CFEC-8CB5-43A9-8C69-69ECFC97C249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84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23F0-D4E0-4451-A93E-D20332C45039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FA6-3CC8-4397-9B46-8A9EA7606B55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18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CB71-FE08-47F6-A818-7A24D1158BF9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3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018-BB22-4319-9982-074834FFCDA8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71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E050-9DC6-4BD7-98EF-10DC4D379D35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7645"/>
            <a:ext cx="5378548" cy="1610697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206" b="0">
                <a:latin typeface="+mn-lt"/>
              </a:defRPr>
            </a:lvl1pPr>
            <a:lvl2pPr marL="187915" indent="0">
              <a:buFont typeface="Wingdings" panose="05000000000000000000" pitchFamily="2" charset="2"/>
              <a:buNone/>
              <a:defRPr sz="1765" b="0"/>
            </a:lvl2pPr>
            <a:lvl3pPr marL="331476" indent="0">
              <a:buFont typeface="Wingdings" panose="05000000000000000000" pitchFamily="2" charset="2"/>
              <a:buNone/>
              <a:tabLst/>
              <a:defRPr sz="1618" b="0"/>
            </a:lvl3pPr>
            <a:lvl4pPr marL="479706" indent="0">
              <a:buFont typeface="Wingdings" panose="05000000000000000000" pitchFamily="2" charset="2"/>
              <a:buNone/>
              <a:defRPr sz="1618" b="0"/>
            </a:lvl4pPr>
            <a:lvl5pPr marL="627938" indent="0">
              <a:buFont typeface="Wingdings" panose="05000000000000000000" pitchFamily="2" charset="2"/>
              <a:buNone/>
              <a:tabLst/>
              <a:defRPr sz="1618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7644"/>
            <a:ext cx="5378548" cy="186858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206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187915" indent="0">
              <a:buFont typeface="Arial" panose="020B0604020202020204" pitchFamily="34" charset="0"/>
              <a:buNone/>
              <a:defRPr lang="en-US" sz="1765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331476" indent="0">
              <a:buFont typeface="Arial" panose="020B0604020202020204" pitchFamily="34" charset="0"/>
              <a:buNone/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79706" indent="0">
              <a:buFont typeface="Arial" panose="020B0604020202020204" pitchFamily="34" charset="0"/>
              <a:buNone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27938" indent="0">
              <a:buFont typeface="Arial" panose="020B0604020202020204" pitchFamily="34" charset="0"/>
              <a:buNone/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378163" marR="0" lvl="0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378163" marR="0" lvl="1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378163" marR="0" lvl="2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378163" marR="0" lvl="3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378163" marR="0" lvl="4" indent="-378163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8799E-DB7E-476C-ACAA-36A6E1AB6A27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621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ECE3-05C4-4BC5-ACDA-5E4C2E9FDD5A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11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1F58-43EB-49B2-9DAD-4D8EB5857A7E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10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3CBB-34D0-4C9D-BF47-1486A1CF690C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18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2A0F-AEF2-4348-9D84-610358CBA6E1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33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CFEC-8CB5-43A9-8C69-69ECFC97C249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36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23F0-D4E0-4451-A93E-D20332C45039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FA6-3CC8-4397-9B46-8A9EA7606B55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10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CB71-FE08-47F6-A818-7A24D1158BF9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41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C018-BB22-4319-9982-074834FFCDA8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1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2" y="1187645"/>
            <a:ext cx="5378548" cy="1610697"/>
          </a:xfrm>
        </p:spPr>
        <p:txBody>
          <a:bodyPr wrap="square">
            <a:spAutoFit/>
          </a:bodyPr>
          <a:lstStyle>
            <a:lvl1pPr marL="170407" indent="-170407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206" b="0">
                <a:latin typeface="+mn-lt"/>
              </a:defRPr>
            </a:lvl1pPr>
            <a:lvl2pPr marL="313969" indent="-126054">
              <a:buFont typeface="Wingdings" panose="05000000000000000000" pitchFamily="2" charset="2"/>
              <a:buChar char=""/>
              <a:defRPr sz="1765" b="0"/>
            </a:lvl2pPr>
            <a:lvl3pPr marL="470370" indent="-138893">
              <a:buFont typeface="Wingdings" panose="05000000000000000000" pitchFamily="2" charset="2"/>
              <a:buChar char=""/>
              <a:tabLst/>
              <a:defRPr sz="1618" b="0"/>
            </a:lvl3pPr>
            <a:lvl4pPr marL="609263" indent="-129557">
              <a:buFont typeface="Wingdings" panose="05000000000000000000" pitchFamily="2" charset="2"/>
              <a:buChar char=""/>
              <a:defRPr sz="1618" b="0"/>
            </a:lvl4pPr>
            <a:lvl5pPr marL="752825" indent="-124888">
              <a:buFont typeface="Wingdings" panose="05000000000000000000" pitchFamily="2" charset="2"/>
              <a:buChar char=""/>
              <a:tabLst/>
              <a:defRPr sz="1618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7644"/>
            <a:ext cx="5378548" cy="1868588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lang="en-US" sz="2206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40024" indent="-252109">
              <a:defRPr lang="en-US" sz="1765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583585" indent="-252109"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31815" indent="-252109"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80046" indent="-252109"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70407" marR="0" lvl="0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170407" marR="0" lvl="1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170407" marR="0" lvl="2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170407" marR="0" lvl="3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70407" marR="0" lvl="4" indent="-170407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E050-9DC6-4BD7-98EF-10DC4D379D35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29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8000-C2A1-B94B-BDC9-985CA27E0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0C872-2C93-9F46-BC3A-FEB69BDDF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C2BFE-665C-824C-B226-FD298F0E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6989A-C2BA-BA42-A8F4-ABAE6A3E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580AD-32F3-C044-90EA-D46034A7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66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1707-7B41-814F-ACC9-A4ED9600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3A438-D091-7644-9C96-8C9A3284D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511A5-CA4A-BE44-8959-C80861D1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A2362-F128-8648-8886-9C283DCB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39123-35F9-5242-B346-1B9C0087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08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F779-E387-7749-B937-67E7C259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FA3B5-38C5-6643-BD18-F49B9F501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B730-952E-EE4F-B89B-465BE2B5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DAA3-409A-EA4C-9FCE-9AB3FAB64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08415-59D3-F541-8A94-4A958DC4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540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A599-E464-9A4F-ADA8-40368304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677F2-07C6-1A40-BE88-0D2A8CFFC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12839-2525-7446-AEC7-CDE92192E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5BBE0-C67F-B544-BF50-F5BA4312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036D4-9E5F-4B46-9B79-4F1A80C4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23D17-62E5-6440-9F5E-17B1F4C7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3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104B-4FE5-F74D-89F5-0AF8159D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9438B-4327-E742-8722-AB25D74E4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8B06D-5BCD-5E45-BDCE-1B9805895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123D6-3D43-0B42-A30B-5D6A82A69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3F99B-5A6F-6C4C-8F4B-16B9617AA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CEB65-36F9-934E-AF71-1C40C1C2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52E15-0ABE-6C41-B5A5-FD60A82D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3F233-58EC-0946-828A-780411D3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095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8B85-8CB4-0C4A-BA5B-E43451A9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3D036-2C8B-2D43-A85E-E4D798B0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F982B-8396-464B-B5DA-5AF57BFC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16EE5-24C3-4C48-A577-5DF0C3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842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F3B05-2E4F-4042-84D6-BA69A890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3C3C1-7F9F-0447-98F1-F735BDEA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38CF-6F64-1C43-90E3-BD3FE9F8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82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7DD7-6077-8E45-B0BB-208893DE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7B84-0628-CA49-A1A8-B4582047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B2B7D-5621-014E-B754-AED28A419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937A7-47FC-7D45-BC62-45487F23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A2723-6E3E-F24E-AEEB-D620FDA9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F5043-9CF4-1A48-AB70-20556369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52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3090-0482-4C46-8E7D-2583D1DC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BF8AF-A019-EE4E-A0E7-71BC9AAFE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2817E-576F-BB4A-A1C1-A36931D1B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38581-880C-9F4F-B724-4F86B53F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F7148-518D-CF44-A720-7DDC4EDD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53ED2-5BF5-3C43-BAD4-6360CDCF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E5D3-73D5-CF43-9D0B-D4445E7E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7F02F-04D3-B144-996D-275DB4390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C4E49-4AAB-CE47-AAA8-8C2EE896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4E513-B5A4-C743-8F9F-B3E2E8EF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BED3-E680-1C43-89BF-34E41FDE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31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6DA70-C4E0-DB4E-B59E-DEED209FB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6F67F-BEEE-4E4E-925F-8C40A0C48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2AF6A-D492-3F4B-9E0C-BBB0CE3C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6FBC0-6128-1F48-9902-4E5BE18C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87D62-C6E1-0A42-B082-8A712AA8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29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3C4B-1B2F-4957-B4D9-DCB546259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714BF-BE43-4060-82C5-CEEA69D1B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14A95-7617-4CE1-B603-7F9576A6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7E2CE-8692-4153-B43A-27FD7D4B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F2774-E6C2-4E3A-B14B-1415B098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6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81CE-32C1-4BD5-854C-70B50520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D0B7B-2865-4CDB-AE7A-981BFED18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EFDA5-3819-42A1-B14F-B565F5B6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2026D-AED6-4106-831A-4208DE21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7EBC0-B134-451C-9D9D-49E225AB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23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CBB2-635E-43C3-816E-936A1AEA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9C12D-39D9-41B5-A19D-130CAE7C2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CDF8D-A5D8-4ED3-A98A-10BBB64A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71D2F-CEE1-4796-8D94-C4BB10C7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69AC-8645-4F89-8B76-04A85D26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3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72FEA-883A-4761-B0A7-270E5A8F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0204-4105-47DB-A098-F20896B75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C00ED-8FFC-4930-AFA6-7B0D45CF0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C102A-22C4-42A8-A874-C262E1B1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EE969-869D-41A0-BA0C-F3FC6286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0ED06-2A11-4BD3-A038-F552A5F9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08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6B62-AEF5-49F2-A985-B0F0E2AB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907BB-10A1-4063-B378-37058C1AA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CE068-38A6-44BA-8FFE-6731C6472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C4761-78F1-4847-B07A-9D0679D20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252D22-33EB-456E-AD3B-3ABD9B362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4A638-1B42-4272-980F-C74B0CCC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9FD6B-4C47-429A-816F-C3AF4F87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0E2D1-408D-445F-B8F4-161F4CB8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65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1A75-3433-4F71-8C6E-A6609737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B2772-6AB7-46AB-AE75-DDFBFC0E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B2246-EB87-4CEC-A561-5868540E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128D4-1555-4A3C-A22F-E438D9B4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73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6E7FD-4EA7-44C4-BDE4-43C7F8944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73D74-84D0-4A77-9280-738E9F7D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70CE7-4B1D-47E4-B12A-8348986C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87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8555-071C-4F97-8036-35AC8E6A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F89F8-684F-41F6-BAAF-C599840E0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44900-2B61-47CA-AC7F-9FE913556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E6E21-DAC8-4EA8-AD3F-C6A0D247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72196-BB2D-429D-A631-8570391C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CF9F1-4BBB-4F12-A445-D9ADE5CD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7"/>
            <a:ext cx="9859116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5" cy="62132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53443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7115-3BB8-4386-8007-3EF852AD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B719A-64D6-40AD-AF90-CA7C06B1F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EC3E1-DD7F-438C-A3FE-D511A0975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D0F97-7D16-45CC-8029-1F1FB881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D4239-71BE-46F5-AC3A-D18229BB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3DF4-DB61-4CB7-86C1-72E11B62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0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EAD8-C037-4A8C-8D28-F092CA24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DE64D-19E8-4F66-ADA8-A02705F23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D531F-2AAE-4871-A60E-6D68C712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80881-11FD-4C4D-97DD-9338E5F7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DCA05-C708-4D09-9258-AA678688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8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E0698-C712-43B5-B650-562AB2A2F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3C944-8353-4876-ADE9-E006198FE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B9C6D-5A8C-44CB-849A-A4C0415B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22009-CF00-4BDA-81E3-408323CB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B6F5E-52CC-4B16-8B7C-63104CC7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73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alkin Edi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365F1-198E-44C3-B876-2800B58E5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" y="0"/>
            <a:ext cx="1219027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15498EF-D78A-4D69-B0BA-8895D921F73A}"/>
              </a:ext>
            </a:extLst>
          </p:cNvPr>
          <p:cNvSpPr/>
          <p:nvPr userDrawn="1"/>
        </p:nvSpPr>
        <p:spPr bwMode="auto">
          <a:xfrm>
            <a:off x="-1" y="0"/>
            <a:ext cx="5919250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1632" y="470546"/>
            <a:ext cx="1423303" cy="30387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D430DF1-8A17-4EFC-9D29-2F19535E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02" y="1405571"/>
            <a:ext cx="5378486" cy="1793104"/>
          </a:xfrm>
          <a:noFill/>
        </p:spPr>
        <p:txBody>
          <a:bodyPr lIns="146304" tIns="91440" rIns="146304" bIns="91440" anchor="b" anchorCtr="0"/>
          <a:lstStyle>
            <a:lvl1pPr>
              <a:defRPr sz="4313" spc="-98" baseline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43D880D-92A5-4970-866F-7C7F26432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198674"/>
            <a:ext cx="5378487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2353" kern="1200" spc="0" baseline="0" dirty="0">
                <a:gradFill>
                  <a:gsLst>
                    <a:gs pos="88312">
                      <a:schemeClr val="tx2"/>
                    </a:gs>
                    <a:gs pos="79870">
                      <a:schemeClr val="tx2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D3D113-67D3-404E-86ED-42CFC9F18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241" y="4782286"/>
            <a:ext cx="5378548" cy="425495"/>
          </a:xfrm>
        </p:spPr>
        <p:txBody>
          <a:bodyPr/>
          <a:lstStyle>
            <a:lvl1pPr marL="0" indent="0">
              <a:buNone/>
              <a:defRPr lang="en-US" sz="1765" kern="1200" spc="0" baseline="0" dirty="0" smtClean="0">
                <a:gradFill>
                  <a:gsLst>
                    <a:gs pos="79870">
                      <a:srgbClr val="353535"/>
                    </a:gs>
                    <a:gs pos="66000">
                      <a:srgbClr val="353535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/>
              <a:t>Optional (City, State or venue)</a:t>
            </a:r>
          </a:p>
        </p:txBody>
      </p:sp>
    </p:spTree>
    <p:extLst>
      <p:ext uri="{BB962C8B-B14F-4D97-AF65-F5344CB8AC3E}">
        <p14:creationId xmlns:p14="http://schemas.microsoft.com/office/powerpoint/2010/main" val="86029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69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5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8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9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2084187"/>
            <a:ext cx="9859116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5294" b="0" kern="1200" cap="none" spc="-74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6530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30715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68639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127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85025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84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4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173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9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1632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3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70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0.xml"/><Relationship Id="rId21" Type="http://schemas.openxmlformats.org/officeDocument/2006/relationships/slideLayout" Target="../slideLayouts/slideLayout168.xml"/><Relationship Id="rId34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72.xml"/><Relationship Id="rId33" Type="http://schemas.openxmlformats.org/officeDocument/2006/relationships/slideLayout" Target="../slideLayouts/slideLayout180.xml"/><Relationship Id="rId38" Type="http://schemas.openxmlformats.org/officeDocument/2006/relationships/image" Target="../media/image22.png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67.xml"/><Relationship Id="rId29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24" Type="http://schemas.openxmlformats.org/officeDocument/2006/relationships/slideLayout" Target="../slideLayouts/slideLayout171.xml"/><Relationship Id="rId32" Type="http://schemas.openxmlformats.org/officeDocument/2006/relationships/slideLayout" Target="../slideLayouts/slideLayout179.xml"/><Relationship Id="rId37" Type="http://schemas.openxmlformats.org/officeDocument/2006/relationships/theme" Target="../theme/theme10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70.xml"/><Relationship Id="rId28" Type="http://schemas.openxmlformats.org/officeDocument/2006/relationships/slideLayout" Target="../slideLayouts/slideLayout175.xml"/><Relationship Id="rId36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57.xml"/><Relationship Id="rId19" Type="http://schemas.openxmlformats.org/officeDocument/2006/relationships/slideLayout" Target="../slideLayouts/slideLayout166.xml"/><Relationship Id="rId31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9.xml"/><Relationship Id="rId27" Type="http://schemas.openxmlformats.org/officeDocument/2006/relationships/slideLayout" Target="../slideLayouts/slideLayout174.xml"/><Relationship Id="rId30" Type="http://schemas.openxmlformats.org/officeDocument/2006/relationships/slideLayout" Target="../slideLayouts/slideLayout177.xml"/><Relationship Id="rId35" Type="http://schemas.openxmlformats.org/officeDocument/2006/relationships/slideLayout" Target="../slideLayouts/slideLayout18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image" Target="../media/image9.png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2" y="1189178"/>
            <a:ext cx="11653521" cy="174644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187081" y="3012391"/>
            <a:ext cx="6858623" cy="8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/>
  </p:transition>
  <p:txStyles>
    <p:titleStyle>
      <a:lvl1pPr algn="l" defTabSz="68577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68073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64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36145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5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04218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672290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1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840362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1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82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0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58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46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775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1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9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6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2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2" y="1189178"/>
            <a:ext cx="11653521" cy="1687385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3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  <p:sldLayoutId id="2147483886" r:id="rId31"/>
    <p:sldLayoutId id="2147483887" r:id="rId32"/>
    <p:sldLayoutId id="2147483888" r:id="rId33"/>
    <p:sldLayoutId id="2147483889" r:id="rId34"/>
    <p:sldLayoutId id="2147483890" r:id="rId35"/>
    <p:sldLayoutId id="2147483891" r:id="rId36"/>
  </p:sldLayoutIdLst>
  <p:transition>
    <p:fade/>
  </p:transition>
  <p:txStyles>
    <p:titleStyle>
      <a:lvl1pPr algn="l" defTabSz="685775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3139">
                <a:schemeClr val="tx2"/>
              </a:gs>
              <a:gs pos="45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09" marR="0" indent="-252109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18" marR="0" indent="-177410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54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26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398" marR="0" indent="-168073" algn="l" defTabSz="6857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82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70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58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46" indent="-171444" algn="l" defTabSz="68577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775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1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9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6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213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102" algn="l" defTabSz="68577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3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9"/>
            <a:ext cx="1165352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08750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</p:sldLayoutIdLst>
  <p:transition>
    <p:fade/>
  </p:transition>
  <p:txStyles>
    <p:titleStyle>
      <a:lvl1pPr algn="l" defTabSz="68584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34" marR="0" indent="-252134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62" marR="0" indent="-177428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14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0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9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074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7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56000">
              <a:schemeClr val="accent1">
                <a:lumMod val="89000"/>
              </a:schemeClr>
            </a:gs>
            <a:gs pos="74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8C79-C35E-4164-A72E-357EB0B66122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6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8C79-C35E-4164-A72E-357EB0B66122}" type="datetime1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Patricia Burgin, MA, Master Certified Coach. SeattleCoach LLC. January 2016 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A777-BC08-4FAC-8EB7-966FDF72F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1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9F058-2C1D-5640-A774-D2659BBA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02993-6277-E24B-B4F3-F616B3587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431B5-623B-0849-A9D8-1620F0E5B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F8B9-CB63-6A4E-AA4E-23032E067E7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AC63F-93DB-ED4B-8018-0749AFE9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F69A-DBB2-EA46-A796-72DE35A68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AD0A-8F6F-804B-AA05-439A0DA8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45A52-8B96-4D54-8C75-A54A0689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8226D-8C81-4DB7-AB51-7876B234E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B5797-BDA1-4516-94AE-99EBC7472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D16DE-BE1F-4525-8A2D-5EEBCD4E045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285A-E709-4DC2-A084-3F8DCF0E1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C524-575C-4188-9BAC-83D0C53B0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69C8-B445-40E4-8B48-1EEDD1B5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3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3139">
                <a:schemeClr val="tx2"/>
              </a:gs>
              <a:gs pos="45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5E6B9-DFC5-4259-B38A-154C8497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83232-BD69-4E9E-91AE-41846FC45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B57CB-549A-485D-9C33-CB31DF199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EA31-9584-4909-AE88-7743EF1B172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A01F2-9CA4-406D-90F8-FF3712D37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95E13-DF1A-4E8D-BB51-3853E40AB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DDDBE-96D8-41C7-A214-6BDB2259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4.xml"/><Relationship Id="rId5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6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6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2.png"/><Relationship Id="rId5" Type="http://schemas.openxmlformats.org/officeDocument/2006/relationships/image" Target="../media/image26.jpg"/><Relationship Id="rId4" Type="http://schemas.openxmlformats.org/officeDocument/2006/relationships/hyperlink" Target="http://www.seattlecoach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5.png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www.pattyonamazon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btGRvP3ILg&amp;sns=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660D8A-4958-4C1F-8595-B804C4CDF6DE}"/>
              </a:ext>
            </a:extLst>
          </p:cNvPr>
          <p:cNvSpPr txBox="1"/>
          <p:nvPr/>
        </p:nvSpPr>
        <p:spPr>
          <a:xfrm>
            <a:off x="199969" y="434575"/>
            <a:ext cx="11393536" cy="599253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endParaRPr lang="en-US" sz="2800" b="1" dirty="0">
              <a:solidFill>
                <a:schemeClr val="accent3">
                  <a:lumMod val="90000"/>
                  <a:lumOff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Whenever I have the chance to teach one of these:</a:t>
            </a:r>
          </a:p>
          <a:p>
            <a:endParaRPr lang="en-US" sz="2000" b="1" dirty="0">
              <a:solidFill>
                <a:schemeClr val="accent3">
                  <a:lumMod val="90000"/>
                  <a:lumOff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welcome people warmly and let them see my enthusiasm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give them a clear overview of where we’re headed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(briefly) tell the story of how and why coaching has become important to me + to leader effectiveness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invite them to talk with me and each other about their experience of being coached: What worked?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want to explain, illustrate, and apply the Core Four Play Card (“How”) Play Card—asking them to note a potential area of curiosity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 want to explain, illustrate, and apply the Explore-Experiment (“What”) Play Card, again asking them to note a potential area of curiosity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 want to explain, illustrate and apply the Coaching Leader’s Arena—asking them for a final time to note a potential area of curiosity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finally, to choose an experiment and an accountability partner from the workshop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4AA76-B6B5-4E34-8A59-CA8F24666E7F}"/>
              </a:ext>
            </a:extLst>
          </p:cNvPr>
          <p:cNvSpPr txBox="1"/>
          <p:nvPr/>
        </p:nvSpPr>
        <p:spPr>
          <a:xfrm>
            <a:off x="258962" y="286092"/>
            <a:ext cx="10568503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to CFL SeattleCoach Facilitators, part 1  . . .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50EB9ADD-B795-4FC5-AE8A-EDB7E6B37AED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B5CEC9-3AF1-4680-804E-181FE502E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421" y="2079549"/>
            <a:ext cx="6764286" cy="4058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6F8ED-3A2C-46D0-BAD4-EF48C062349A}"/>
              </a:ext>
            </a:extLst>
          </p:cNvPr>
          <p:cNvSpPr txBox="1"/>
          <p:nvPr/>
        </p:nvSpPr>
        <p:spPr>
          <a:xfrm>
            <a:off x="-79514" y="203197"/>
            <a:ext cx="111091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 panose="020B0702040204020203" pitchFamily="34" charset="0"/>
                <a:ea typeface="Calibri"/>
                <a:cs typeface="Segoe UI Semibold" panose="020B0702040204020203" pitchFamily="34" charset="0"/>
              </a:rPr>
              <a:t>What’s going on here?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bold" panose="020B0702040204020203" pitchFamily="34" charset="0"/>
              <a:ea typeface="Calibri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 panose="020B0702040204020203" pitchFamily="34" charset="0"/>
                <a:ea typeface="Calibri"/>
                <a:cs typeface="Segoe UI Semibold" panose="020B0702040204020203" pitchFamily="34" charset="0"/>
              </a:rPr>
              <a:t>You probably just made up a story: Teaching? Telling? Challenging? Nagging? Rescuing? Propping up? Comforting/encouraging? Something else?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bold" panose="020B0702040204020203" pitchFamily="34" charset="0"/>
              <a:ea typeface="Calibri"/>
              <a:cs typeface="Segoe UI Semibold" panose="020B0702040204020203" pitchFamily="34" charset="0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7273270-20FB-45BF-9F16-766FAE638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01DB-EE0A-422B-AC16-03882869D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8208E2C7-0BDE-4F77-BF8D-66582FB8DF3C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862B11F-487B-47BD-A70C-89B3CA1E6B2B}"/>
              </a:ext>
            </a:extLst>
          </p:cNvPr>
          <p:cNvSpPr txBox="1">
            <a:spLocks/>
          </p:cNvSpPr>
          <p:nvPr/>
        </p:nvSpPr>
        <p:spPr>
          <a:xfrm>
            <a:off x="538430" y="951354"/>
            <a:ext cx="10700016" cy="1361210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71" b="0" kern="1200" cap="none" spc="-75" baseline="0" dirty="0" smtClean="0">
                <a:ln w="3175">
                  <a:noFill/>
                </a:ln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In your experience of being coached </a:t>
            </a:r>
            <a:r>
              <a:rPr lang="en-US" sz="3600" dirty="0">
                <a:solidFill>
                  <a:srgbClr val="002060"/>
                </a:solidFill>
                <a:latin typeface="+mn-lt"/>
                <a:cs typeface="Segoe UI Semilight" panose="020B0402040204020203" pitchFamily="34" charset="0"/>
              </a:rPr>
              <a:t>growing up</a:t>
            </a:r>
            <a:endParaRPr kumimoji="0" lang="en-US" sz="36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Segoe UI Semilight" panose="020B0402040204020203" pitchFamily="34" charset="0"/>
            </a:endParaRPr>
          </a:p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				(in sports, musically, </a:t>
            </a:r>
            <a:r>
              <a:rPr lang="en-US" sz="2800" i="1" dirty="0">
                <a:solidFill>
                  <a:srgbClr val="002060"/>
                </a:solidFill>
                <a:latin typeface="+mn-lt"/>
                <a:cs typeface="Segoe UI Semilight" panose="020B0402040204020203" pitchFamily="34" charset="0"/>
              </a:rPr>
              <a:t>by a parent or relative </a:t>
            </a:r>
            <a:r>
              <a:rPr kumimoji="0" lang="en-US" sz="2800" i="1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. . . )</a:t>
            </a:r>
            <a:endParaRPr kumimoji="0" lang="en-US" sz="4000" i="1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A3E05E-5C00-4C1A-9238-85393BD42F37}"/>
              </a:ext>
            </a:extLst>
          </p:cNvPr>
          <p:cNvSpPr/>
          <p:nvPr/>
        </p:nvSpPr>
        <p:spPr>
          <a:xfrm>
            <a:off x="538430" y="4180344"/>
            <a:ext cx="11307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1200" cap="none" spc="-75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 was it about your relationship with your “coach” that worked for you? It might have been in a single, memorable conversation.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spc="-75" dirty="0">
                <a:ln w="3175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did feedback work in the relationship?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i="0" u="none" strike="noStrike" kern="1200" cap="none" spc="-75" normalizeH="0" baseline="0" noProof="0" dirty="0">
              <a:ln w="3175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6F4C7A1-8F1E-4AD8-8BFC-0E2A6EB43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3A8308-2361-4E05-AC25-79EAB33A9A15}"/>
              </a:ext>
            </a:extLst>
          </p:cNvPr>
          <p:cNvSpPr txBox="1">
            <a:spLocks/>
          </p:cNvSpPr>
          <p:nvPr/>
        </p:nvSpPr>
        <p:spPr>
          <a:xfrm>
            <a:off x="242045" y="115866"/>
            <a:ext cx="10700016" cy="78170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685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971" b="0" kern="1200" cap="none" spc="-75" baseline="0" dirty="0" smtClean="0">
                <a:ln w="3175">
                  <a:noFill/>
                </a:ln>
                <a:gradFill>
                  <a:gsLst>
                    <a:gs pos="13139">
                      <a:schemeClr val="tx2"/>
                    </a:gs>
                    <a:gs pos="45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6857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-75" normalizeH="0" baseline="0" noProof="0" dirty="0">
                <a:ln w="31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Segoe UI Semilight" panose="020B0402040204020203" pitchFamily="34" charset="0"/>
              </a:rPr>
              <a:t>By triads for a few minutes . . .</a:t>
            </a:r>
            <a:endParaRPr kumimoji="0" lang="en-US" sz="4000" i="1" u="none" strike="noStrike" kern="1200" cap="none" spc="-75" normalizeH="0" baseline="0" noProof="0" dirty="0">
              <a:ln w="3175"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24230-B997-414C-861C-C9939F6E988C}"/>
              </a:ext>
            </a:extLst>
          </p:cNvPr>
          <p:cNvSpPr txBox="1"/>
          <p:nvPr/>
        </p:nvSpPr>
        <p:spPr>
          <a:xfrm>
            <a:off x="2939950" y="2312564"/>
            <a:ext cx="650398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Segoe UI Semilight" panose="020B0402040204020203" pitchFamily="34" charset="0"/>
              </a:rPr>
              <a:t>Each person tell a sixty-second story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Segoe UI Semilight" panose="020B0402040204020203" pitchFamily="34" charset="0"/>
              </a:rPr>
              <a:t>Everyone else listens for what seems important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65049A-8163-4593-8596-773391615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4D173143-143B-477D-BF54-2EADF699F633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92AFBE-2E95-4BB1-A98C-01BDEDF7D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0" t="21945" r="17037" b="12824"/>
          <a:stretch/>
        </p:blipFill>
        <p:spPr>
          <a:xfrm>
            <a:off x="1247817" y="128890"/>
            <a:ext cx="10031471" cy="6519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B6FCF-DFEE-4CF3-AD73-1831D6AF0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496" y="128890"/>
            <a:ext cx="1130147" cy="119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8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B6FCF-DFEE-4CF3-AD73-1831D6AF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496" y="128890"/>
            <a:ext cx="1130147" cy="1193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89433A-4C50-4DFB-A35A-4CB37D46FC0A}"/>
              </a:ext>
            </a:extLst>
          </p:cNvPr>
          <p:cNvSpPr txBox="1"/>
          <p:nvPr/>
        </p:nvSpPr>
        <p:spPr>
          <a:xfrm>
            <a:off x="3908172" y="2659559"/>
            <a:ext cx="5005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A 5-10 Minute Break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5ADCC-B249-4095-9DAF-28114BFFB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6403D74-805C-4E3F-8555-BACB5B390806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2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FB7E8-E0A7-48B4-84BF-99F8BA10D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6" t="21759" r="13087" b="8982"/>
          <a:stretch/>
        </p:blipFill>
        <p:spPr>
          <a:xfrm>
            <a:off x="871036" y="193675"/>
            <a:ext cx="10449928" cy="6470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07417C-2F5B-47AC-9BCA-6E4C125C1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928" y="114821"/>
            <a:ext cx="1083523" cy="11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9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6389160" y="1840004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8EA9197-A191-45E0-B77E-D5CFDD7BCF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452622-E557-4927-A5D4-D307AD5FA31A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37BDB2-CBF7-4D0C-AE60-16DF0FF0ADB8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6389160" y="1840004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>
            <a:extLst>
              <a:ext uri="{FF2B5EF4-FFF2-40B4-BE49-F238E27FC236}">
                <a16:creationId xmlns:a16="http://schemas.microsoft.com/office/drawing/2014/main" id="{227FA97A-1D89-4103-B098-C7859C028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3802595-0199-47F8-9843-6807317BE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523DD3-948D-4CCB-81F6-FF23FA50526C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AA3D3B-2998-47A1-AA80-40AA422AAEC2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6389160" y="1840004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>
            <a:extLst>
              <a:ext uri="{FF2B5EF4-FFF2-40B4-BE49-F238E27FC236}">
                <a16:creationId xmlns:a16="http://schemas.microsoft.com/office/drawing/2014/main" id="{6E09C1EA-4E31-4887-B64D-CE04A7083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F5364D5-99A9-4659-A594-EFA1B5D5F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2C2851E8-F0E4-428B-9244-E375E5D5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B7EAB8-B459-41CB-8B00-C58E3563AA6B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347C3F-CFB2-454B-B325-8DD31A9313C3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6389160" y="1840004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4">
            <a:extLst>
              <a:ext uri="{FF2B5EF4-FFF2-40B4-BE49-F238E27FC236}">
                <a16:creationId xmlns:a16="http://schemas.microsoft.com/office/drawing/2014/main" id="{5D071137-ABE9-46A9-BE86-8C763245F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C35537C-5E50-47E7-88A1-F6106068B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E7F7EF33-3E6C-48A2-B58C-58CA6E13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AF65C211-2A99-4155-BEE7-768D39785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024CC9-8DA5-4874-91A4-50A96D5F80E2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6576F8-DFC8-4AD6-A526-A40F86728C93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1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3C8EA78-0D56-4603-9375-7A9544514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B838DAC8-E81F-4143-93C2-B3940625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88166A65-E847-46BB-BCAE-894A711F4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CA9D577F-6712-407A-841F-4CFF0464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937DFA-3D3A-45D8-9F68-378155ED3B10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DE587E-C762-4283-BCF2-F46E9358B55E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65ADD8-1833-4B41-B7E8-4768E490B37A}"/>
              </a:ext>
            </a:extLst>
          </p:cNvPr>
          <p:cNvSpPr txBox="1"/>
          <p:nvPr/>
        </p:nvSpPr>
        <p:spPr>
          <a:xfrm>
            <a:off x="299212" y="1130693"/>
            <a:ext cx="11030769" cy="4990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are the best practices I like to include for maximum impact of this two-hour workshop: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the goals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Invite a key sponsor to introduce you and to endorse the workshop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and practice your personal “One Coach’s Story” (3-4 minutes)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pre-work email, ask participants to print hard copies of the three Play Cards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table coaches to join you to help with breakout conversations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 demo after you introduce the first two Play Cards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someone to be your coachee (in case no one volunteers)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 tho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rough overview of the Coaching Leader’s Arena, inviting members of the audience to find a next step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near the close sure you help people to identify both a next step and an accountability partner</a:t>
            </a:r>
          </a:p>
          <a:p>
            <a:pPr marL="514350" marR="0" lvl="0" indent="-514350">
              <a:spcBef>
                <a:spcPts val="0"/>
              </a:spcBef>
              <a:spcAft>
                <a:spcPts val="800"/>
              </a:spcAft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 up within a day or two with additional coaching and training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10118-9505-4394-AB26-C7B6E50F4810}"/>
              </a:ext>
            </a:extLst>
          </p:cNvPr>
          <p:cNvSpPr txBox="1"/>
          <p:nvPr/>
        </p:nvSpPr>
        <p:spPr>
          <a:xfrm>
            <a:off x="258962" y="286092"/>
            <a:ext cx="10568503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to CFL SeattleCoach Facilitators, part 2  . . .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D8EF375F-342C-4D66-A471-CE8636290DB5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3B04DA5-899B-4385-A959-EF8BB207C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9C14AE84-400F-43B3-9B1C-05A026722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2A65F824-DDC3-47BB-9A67-1FA18131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95590B71-200A-4262-A3D5-8799E0B9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78BF50-6E20-4941-8A9B-6105B0CCCC80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D994CD-83C5-433A-9CFC-B97D93EE40D0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2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79709E0-3F02-4099-9292-3A9824254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015C9418-32EF-4D5E-A13F-615757D77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C22461E4-5A59-44CF-920C-BFDAFAE2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A951230-1837-4421-A07E-AB77E945F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D8918F-501F-4FBC-A9E8-D70E0FD67748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B4EAD-4235-48BD-B28A-23C1E3589E01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1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95FC684-AA54-4896-B273-301A4A53CF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2698ED7C-2BC3-4841-B99F-6CAB1B7C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E1BBAEC-D648-4D1C-9C13-D3BF45A1E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6BA35A53-2B75-4CDF-B609-C62D7209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AF4E9C-E858-4B8C-A076-D2F9196FCA2E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46136F-CB94-4C8F-8ED9-B6C8B6963CC9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7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8A435E5-520D-4A07-BE83-6FE336A3307E}"/>
              </a:ext>
            </a:extLst>
          </p:cNvPr>
          <p:cNvSpPr/>
          <p:nvPr/>
        </p:nvSpPr>
        <p:spPr>
          <a:xfrm>
            <a:off x="2455867" y="478818"/>
            <a:ext cx="7776295" cy="5694534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95FC684-AA54-4896-B273-301A4A53C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4795EDF0-6A1F-4E43-83FE-6607DB1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B609F79A-C5BC-43B1-A06E-829697313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7C15FACF-0F08-473F-AB74-B9F5C19C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211E47-CE1A-4F4C-9E2A-9BBF1370EB51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E2043B-BD16-41B7-816E-4332D6AEF3BD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7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8A435E5-520D-4A07-BE83-6FE336A3307E}"/>
              </a:ext>
            </a:extLst>
          </p:cNvPr>
          <p:cNvSpPr/>
          <p:nvPr/>
        </p:nvSpPr>
        <p:spPr>
          <a:xfrm>
            <a:off x="2455867" y="478818"/>
            <a:ext cx="7776295" cy="5694534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B08B195-D66A-4675-8CEF-902F7DD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298" y="5096899"/>
            <a:ext cx="2949928" cy="976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engage with your subject matter expertise and experience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39C9B17-E686-4B0C-A021-9C6BB0BB3479}"/>
              </a:ext>
            </a:extLst>
          </p:cNvPr>
          <p:cNvGraphicFramePr/>
          <p:nvPr/>
        </p:nvGraphicFramePr>
        <p:xfrm>
          <a:off x="3439233" y="1618303"/>
          <a:ext cx="5732059" cy="3622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5DF0FAB-91AB-4365-9BAC-B0CA0C442AF0}"/>
              </a:ext>
            </a:extLst>
          </p:cNvPr>
          <p:cNvSpPr txBox="1"/>
          <p:nvPr/>
        </p:nvSpPr>
        <p:spPr>
          <a:xfrm>
            <a:off x="6675187" y="6441155"/>
            <a:ext cx="50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Patricia Burgin, from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Essential Coaching Leader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2CC884-5005-4579-A8C3-F262CC2267B6}"/>
              </a:ext>
            </a:extLst>
          </p:cNvPr>
          <p:cNvSpPr/>
          <p:nvPr/>
        </p:nvSpPr>
        <p:spPr>
          <a:xfrm>
            <a:off x="2221666" y="239151"/>
            <a:ext cx="8244698" cy="6180386"/>
          </a:xfrm>
          <a:prstGeom prst="ellipse">
            <a:avLst/>
          </a:prstGeom>
          <a:noFill/>
          <a:ln w="60325" cmpd="sng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BE35ABA-FCD2-4797-A74D-23B9762578C0}"/>
              </a:ext>
            </a:extLst>
          </p:cNvPr>
          <p:cNvCxnSpPr>
            <a:cxnSpLocks/>
          </p:cNvCxnSpPr>
          <p:nvPr/>
        </p:nvCxnSpPr>
        <p:spPr>
          <a:xfrm>
            <a:off x="6305262" y="1786597"/>
            <a:ext cx="0" cy="3310302"/>
          </a:xfrm>
          <a:prstGeom prst="straightConnector1">
            <a:avLst/>
          </a:prstGeom>
          <a:ln w="31750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9AE8FB-B788-4E2A-B2BE-40A1F9EB36E7}"/>
              </a:ext>
            </a:extLst>
          </p:cNvPr>
          <p:cNvCxnSpPr>
            <a:cxnSpLocks/>
          </p:cNvCxnSpPr>
          <p:nvPr/>
        </p:nvCxnSpPr>
        <p:spPr>
          <a:xfrm>
            <a:off x="4741604" y="3427680"/>
            <a:ext cx="3129270" cy="0"/>
          </a:xfrm>
          <a:prstGeom prst="straightConnector1">
            <a:avLst/>
          </a:prstGeom>
          <a:ln w="34925">
            <a:solidFill>
              <a:schemeClr val="accent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95FC684-AA54-4896-B273-301A4A53C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7C5638-3E5A-4087-92DA-623847F0B251}"/>
              </a:ext>
            </a:extLst>
          </p:cNvPr>
          <p:cNvSpPr txBox="1"/>
          <p:nvPr/>
        </p:nvSpPr>
        <p:spPr>
          <a:xfrm>
            <a:off x="224969" y="178657"/>
            <a:ext cx="312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Calibri"/>
                <a:cs typeface="Segoe UI Semilight" panose="020B0402040204020203" pitchFamily="34" charset="0"/>
              </a:rPr>
              <a:t>The Coaching Leader’s Arena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emilight" panose="020B0402040204020203" pitchFamily="34" charset="0"/>
              <a:ea typeface="Calibri"/>
              <a:cs typeface="Segoe UI Semilight" panose="020B0402040204020203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359A0157-30C3-47F6-AF3D-A6F844F0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061" y="2075411"/>
            <a:ext cx="1851683" cy="2695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You, the coaching leader, get to be the main creator or doer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brain lights up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79C3959E-0FCE-4E80-9452-BCB31C6C0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022" y="674509"/>
            <a:ext cx="3660480" cy="1033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 engage with your curiosity, questions and listening—maybe beyond the words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5A90A5F3-40F9-4844-B50C-4D71C94A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781" y="1856612"/>
            <a:ext cx="1851683" cy="317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Your coachee gets to be the main creator or doer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challenge and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Their brain lights 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91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18B61-69A0-4EB6-BF60-8026E33E110F}"/>
              </a:ext>
            </a:extLst>
          </p:cNvPr>
          <p:cNvSpPr txBox="1"/>
          <p:nvPr/>
        </p:nvSpPr>
        <p:spPr>
          <a:xfrm>
            <a:off x="170264" y="368059"/>
            <a:ext cx="11851472" cy="261610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Next Steps?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light of what we’ve talked about so far, take one minute to record: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32D0D-0B06-4994-AF24-5C0D6AE98BBB}"/>
              </a:ext>
            </a:extLst>
          </p:cNvPr>
          <p:cNvSpPr txBox="1"/>
          <p:nvPr/>
        </p:nvSpPr>
        <p:spPr>
          <a:xfrm>
            <a:off x="965785" y="3676625"/>
            <a:ext cx="10654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Which quadrant to you think tends to be your “default?”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What is something you’d like to experiment with or even get better at (a 10% shift) in the next two weeks?</a:t>
            </a:r>
          </a:p>
          <a:p>
            <a:pPr algn="ctr"/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29F622-4A13-46F1-AFF5-03E8C22CE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A0E381DC-0DE9-4411-8BAC-1E208EB93408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56D02-C5CA-AC42-859A-AB9D55DB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3469"/>
            <a:ext cx="12192000" cy="615200"/>
          </a:xfrm>
          <a:prstGeom prst="rect">
            <a:avLst/>
          </a:prstGeom>
        </p:spPr>
      </p:pic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310F5893-07C6-4913-94E0-234AFFA89516}"/>
              </a:ext>
            </a:extLst>
          </p:cNvPr>
          <p:cNvSpPr txBox="1">
            <a:spLocks/>
          </p:cNvSpPr>
          <p:nvPr/>
        </p:nvSpPr>
        <p:spPr>
          <a:xfrm>
            <a:off x="3369227" y="6403419"/>
            <a:ext cx="5163057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www.seattlecoach.com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18B61-69A0-4EB6-BF60-8026E33E110F}"/>
              </a:ext>
            </a:extLst>
          </p:cNvPr>
          <p:cNvSpPr txBox="1"/>
          <p:nvPr/>
        </p:nvSpPr>
        <p:spPr>
          <a:xfrm>
            <a:off x="491452" y="1426991"/>
            <a:ext cx="6904316" cy="327474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Index fingers up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(Who will know about your experiment?)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56C12-B395-40DC-808C-D4FC21BA06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911"/>
          <a:stretch/>
        </p:blipFill>
        <p:spPr>
          <a:xfrm rot="5400000">
            <a:off x="6889513" y="1599523"/>
            <a:ext cx="4276868" cy="292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pic>
        <p:nvPicPr>
          <p:cNvPr id="7" name="Picture 2" descr="Image result for im watching you gif cartoon">
            <a:extLst>
              <a:ext uri="{FF2B5EF4-FFF2-40B4-BE49-F238E27FC236}">
                <a16:creationId xmlns:a16="http://schemas.microsoft.com/office/drawing/2014/main" id="{6F2EC4C9-99ED-465B-94A3-50549B6C44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88" y="106026"/>
            <a:ext cx="4478868" cy="59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07DE00-73A7-4D3B-8E23-2E4B4E328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6ED63E90-7ECE-4A62-83D2-A2EECD2673F0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9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6A6D73-0567-4310-B716-BABAC0A8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08977-D311-422A-9589-11B0CEE141C9}"/>
              </a:ext>
            </a:extLst>
          </p:cNvPr>
          <p:cNvSpPr txBox="1"/>
          <p:nvPr/>
        </p:nvSpPr>
        <p:spPr>
          <a:xfrm>
            <a:off x="834500" y="350549"/>
            <a:ext cx="81618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Steps:</a:t>
            </a:r>
          </a:p>
          <a:p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in with that person you pointed to in the coming week.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this “brief book about a big deal”	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www.pattyonamazon.com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info to come in the next day or two about potential next steps for developing your coaching skills and presence as a  leader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DDAFCE0-05BD-41E0-B0F9-CC2A6E1B7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38" y="1926380"/>
            <a:ext cx="2492784" cy="3244739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614207E8-3672-4C07-8BEF-C10833BA8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3101023"/>
            <a:ext cx="1307307" cy="242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3ECD44-8B6B-4640-A99A-FC9CE22D2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BF346BE2-745A-4971-9C04-A0550DF3B06D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C0496C-0980-4979-9F77-2F481FC1A604}"/>
              </a:ext>
            </a:extLst>
          </p:cNvPr>
          <p:cNvSpPr txBox="1"/>
          <p:nvPr/>
        </p:nvSpPr>
        <p:spPr>
          <a:xfrm>
            <a:off x="2323399" y="1084109"/>
            <a:ext cx="7545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SeattleCoach Toast</a:t>
            </a:r>
          </a:p>
        </p:txBody>
      </p:sp>
      <p:pic>
        <p:nvPicPr>
          <p:cNvPr id="51" name="Picture 50" descr="A close up of a sign&#10;&#10;Description automatically generated">
            <a:extLst>
              <a:ext uri="{FF2B5EF4-FFF2-40B4-BE49-F238E27FC236}">
                <a16:creationId xmlns:a16="http://schemas.microsoft.com/office/drawing/2014/main" id="{B1AB96FA-2384-4179-87AB-1FAD26607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A940A7-C236-4794-8115-53B34EFB5C65}"/>
              </a:ext>
            </a:extLst>
          </p:cNvPr>
          <p:cNvSpPr txBox="1"/>
          <p:nvPr/>
        </p:nvSpPr>
        <p:spPr>
          <a:xfrm>
            <a:off x="1408063" y="2476613"/>
            <a:ext cx="10142547" cy="232679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journey without being changed is to be a nomad.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change without journeying is to be a chameleon.</a:t>
            </a:r>
          </a:p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journey and be transformed by the journey is to be a pilgrim.”</a:t>
            </a:r>
          </a:p>
          <a:p>
            <a:endParaRPr lang="en-US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-Mark </a:t>
            </a:r>
            <a:r>
              <a:rPr lang="en-US" sz="20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Nepo</a:t>
            </a:r>
            <a:endParaRPr lang="en-US" sz="20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411A2-063D-4569-9402-EE3D54BE2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F788301-ADF7-447B-9AE1-6FEB51CFAF62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36" y="2306200"/>
            <a:ext cx="3222409" cy="3387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352101" y="379695"/>
            <a:ext cx="94877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the Coaching for Leaders “Taster” Workshop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0F49B-CA66-4D86-B35F-218DFD841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74166"/>
            <a:ext cx="12192000" cy="487905"/>
          </a:xfrm>
          <a:prstGeom prst="rect">
            <a:avLst/>
          </a:prstGeom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91F2CE18-C46E-4A4E-8840-721147203A50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339B4-D39D-4FAF-9BA6-B190A5621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r="2007"/>
          <a:stretch/>
        </p:blipFill>
        <p:spPr>
          <a:xfrm>
            <a:off x="319596" y="5969"/>
            <a:ext cx="11425877" cy="6412891"/>
          </a:xfrm>
          <a:prstGeom prst="rect">
            <a:avLst/>
          </a:prstGeom>
          <a:solidFill>
            <a:srgbClr val="0070C0"/>
          </a:solidFill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0FDFF4-7550-4820-BDC9-362B14DBBD44}"/>
              </a:ext>
            </a:extLst>
          </p:cNvPr>
          <p:cNvSpPr txBox="1"/>
          <p:nvPr/>
        </p:nvSpPr>
        <p:spPr>
          <a:xfrm>
            <a:off x="1916907" y="4845181"/>
            <a:ext cx="8408194" cy="5586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 the Journey Then!!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3115F-23DF-4742-A3A5-624A5EE2D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0" y="4847358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E5CA721-C788-4B48-B0F7-561A2277886B}"/>
              </a:ext>
            </a:extLst>
          </p:cNvPr>
          <p:cNvSpPr txBox="1"/>
          <p:nvPr/>
        </p:nvSpPr>
        <p:spPr>
          <a:xfrm>
            <a:off x="1866899" y="4864151"/>
            <a:ext cx="8408194" cy="55862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To the Journey Then!!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D1129D-3AE0-46B0-93AD-489B08DAE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478873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336126-740B-47EE-A59A-929B0463E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545838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B0F8EC5-192C-49B8-B327-3F23EB6DD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9D0C839-9E3B-4FCC-BBEA-5109BAC3446B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2858975" y="2322893"/>
            <a:ext cx="6183560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we’re headed</a:t>
            </a:r>
            <a:endParaRPr lang="en-US" sz="54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18CC83CA-7921-4890-815A-B90315F85AB6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770832" y="2234116"/>
            <a:ext cx="8650336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5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does _________ think?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D2502CCB-517A-489E-B25F-AD7F9A6EF1DB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3436246" y="2323873"/>
            <a:ext cx="5319508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r>
              <a:rPr lang="en-US" sz="5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Coach’s Story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80E204F0-BDDD-40DC-9719-BF804471368E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</p:cNvPr>
          <p:cNvPicPr/>
          <p:nvPr/>
        </p:nvPicPr>
        <p:blipFill rotWithShape="1">
          <a:blip r:embed="rId4"/>
          <a:srcRect t="15030" b="14830"/>
          <a:stretch/>
        </p:blipFill>
        <p:spPr bwMode="auto">
          <a:xfrm>
            <a:off x="1524000" y="275771"/>
            <a:ext cx="9144000" cy="5965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A98500-8E65-46A7-A73B-8731D1C28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A7149F8-8C56-4C83-AF5F-39B0FFAE7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85F7546F-E908-4CDB-94D3-4088D4EBCCD9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495081" y="1308902"/>
            <a:ext cx="10097668" cy="4543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notice in the skier’s process towards “safe enough”?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sz="4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 you hear in the energy of the coach in the background? </a:t>
            </a:r>
            <a:endParaRPr lang="en-US" sz="4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5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1DF45C28-47B3-4B25-BDA8-F83327E13609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95B4D-576C-4C05-BB40-BF3FF6CD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860"/>
            <a:ext cx="12192000" cy="443212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82B3E5-5D55-4F40-86D3-E6719ED27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65" y="62083"/>
            <a:ext cx="1294957" cy="1361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E6226-3ACE-4627-80C5-51469D161ACD}"/>
              </a:ext>
            </a:extLst>
          </p:cNvPr>
          <p:cNvSpPr txBox="1"/>
          <p:nvPr/>
        </p:nvSpPr>
        <p:spPr>
          <a:xfrm>
            <a:off x="1355356" y="1262637"/>
            <a:ext cx="9472109" cy="433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two big potential coaching errors:</a:t>
            </a:r>
            <a:endParaRPr lang="en-US" sz="4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4000" i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overuse your tendency to </a:t>
            </a:r>
            <a:r>
              <a:rPr lang="en-US" sz="40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challenge</a:t>
            </a:r>
            <a:endParaRPr lang="en-US" sz="40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overuse your tendency to </a:t>
            </a:r>
            <a:r>
              <a:rPr lang="en-US" sz="40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comfort and support</a:t>
            </a:r>
            <a:endParaRPr lang="en-US" sz="4000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914400" algn="l"/>
              </a:tabLst>
            </a:pPr>
            <a:endParaRPr lang="en-US" sz="54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5B54EDE-3E7D-4CD4-9F05-0AAEDD791A25}"/>
              </a:ext>
            </a:extLst>
          </p:cNvPr>
          <p:cNvSpPr txBox="1">
            <a:spLocks/>
          </p:cNvSpPr>
          <p:nvPr/>
        </p:nvSpPr>
        <p:spPr>
          <a:xfrm>
            <a:off x="2294213" y="6463946"/>
            <a:ext cx="7603573" cy="2896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Patricia Burgin, MA,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https://www.seattlecoach.com/coaching-for-leaders.html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1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-50083_MCB_Internal_Light_Template">
  <a:themeElements>
    <a:clrScheme name="MCB Internal">
      <a:dk1>
        <a:srgbClr val="353535"/>
      </a:dk1>
      <a:lt1>
        <a:srgbClr val="FFFFFF"/>
      </a:lt1>
      <a:dk2>
        <a:srgbClr val="0078D7"/>
      </a:dk2>
      <a:lt2>
        <a:srgbClr val="E6E6E6"/>
      </a:lt2>
      <a:accent1>
        <a:srgbClr val="0078D7"/>
      </a:accent1>
      <a:accent2>
        <a:srgbClr val="D83B01"/>
      </a:accent2>
      <a:accent3>
        <a:srgbClr val="002050"/>
      </a:accent3>
      <a:accent4>
        <a:srgbClr val="00BCF2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B_Internal_Template_16x9 [Read-Only]" id="{9BCA91C6-63E7-45D3-B813-F2E4DBB39924}" vid="{9D153920-9ACD-46F7-9403-1DEBF89ECA9D}"/>
    </a:ext>
  </a:extLst>
</a:theme>
</file>

<file path=ppt/theme/theme10.xml><?xml version="1.0" encoding="utf-8"?>
<a:theme xmlns:a="http://schemas.openxmlformats.org/drawingml/2006/main" name="1_One Marketing White Template 16x9">
  <a:themeElements>
    <a:clrScheme name="Custom 13">
      <a:dk1>
        <a:srgbClr val="505050"/>
      </a:dk1>
      <a:lt1>
        <a:srgbClr val="FFFFFF"/>
      </a:lt1>
      <a:dk2>
        <a:srgbClr val="68217A"/>
      </a:dk2>
      <a:lt2>
        <a:srgbClr val="D2D2D2"/>
      </a:lt2>
      <a:accent1>
        <a:srgbClr val="B4009E"/>
      </a:accent1>
      <a:accent2>
        <a:srgbClr val="DC3C00"/>
      </a:accent2>
      <a:accent3>
        <a:srgbClr val="68217A"/>
      </a:accent3>
      <a:accent4>
        <a:srgbClr val="737373"/>
      </a:accent4>
      <a:accent5>
        <a:srgbClr val="442359"/>
      </a:accent5>
      <a:accent6>
        <a:srgbClr val="4668C5"/>
      </a:accent6>
      <a:hlink>
        <a:srgbClr val="0072C6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rketingGroup_ExtendedLeadershipMeeting_05282014v2" id="{EC35E4C7-0743-4487-9D96-88750FDF3C98}" vid="{08825255-1B1E-4971-9BF7-295F7C6D6BBB}"/>
    </a:ext>
  </a:extLst>
</a:theme>
</file>

<file path=ppt/theme/theme1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TEMPLATE">
  <a:themeElements>
    <a:clrScheme name="MSVID White Brand template_10-14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B4009E"/>
      </a:accent2>
      <a:accent3>
        <a:srgbClr val="107C10"/>
      </a:accent3>
      <a:accent4>
        <a:srgbClr val="5C2D91"/>
      </a:accent4>
      <a:accent5>
        <a:srgbClr val="008272"/>
      </a:accent5>
      <a:accent6>
        <a:srgbClr val="D83B01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Business_BLUE_2.potx" id="{50925BB5-04CA-4699-B9ED-78C1A99A0155}" vid="{D62B1C77-5DA5-45D9-A355-F51A8F93A3A1}"/>
    </a:ext>
  </a:extLst>
</a:theme>
</file>

<file path=ppt/theme/theme3.xml><?xml version="1.0" encoding="utf-8"?>
<a:theme xmlns:a="http://schemas.openxmlformats.org/drawingml/2006/main" name="3_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833C0B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C000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6-50083_MCB_Internal_Light_Template">
  <a:themeElements>
    <a:clrScheme name="MCB Internal">
      <a:dk1>
        <a:srgbClr val="353535"/>
      </a:dk1>
      <a:lt1>
        <a:srgbClr val="FFFFFF"/>
      </a:lt1>
      <a:dk2>
        <a:srgbClr val="0078D7"/>
      </a:dk2>
      <a:lt2>
        <a:srgbClr val="E6E6E6"/>
      </a:lt2>
      <a:accent1>
        <a:srgbClr val="0078D7"/>
      </a:accent1>
      <a:accent2>
        <a:srgbClr val="D83B01"/>
      </a:accent2>
      <a:accent3>
        <a:srgbClr val="002050"/>
      </a:accent3>
      <a:accent4>
        <a:srgbClr val="00BCF2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B_Internal_Template_16x9 [Read-Only]" id="{9BCA91C6-63E7-45D3-B813-F2E4DBB39924}" vid="{9D153920-9ACD-46F7-9403-1DEBF89ECA9D}"/>
    </a:ext>
  </a:extLst>
</a:theme>
</file>

<file path=ppt/theme/theme8.xml><?xml version="1.0" encoding="utf-8"?>
<a:theme xmlns:a="http://schemas.openxmlformats.org/drawingml/2006/main" name="One Marketing White Template 16x9">
  <a:themeElements>
    <a:clrScheme name="Custom 13">
      <a:dk1>
        <a:srgbClr val="505050"/>
      </a:dk1>
      <a:lt1>
        <a:srgbClr val="FFFFFF"/>
      </a:lt1>
      <a:dk2>
        <a:srgbClr val="68217A"/>
      </a:dk2>
      <a:lt2>
        <a:srgbClr val="D2D2D2"/>
      </a:lt2>
      <a:accent1>
        <a:srgbClr val="B4009E"/>
      </a:accent1>
      <a:accent2>
        <a:srgbClr val="DC3C00"/>
      </a:accent2>
      <a:accent3>
        <a:srgbClr val="68217A"/>
      </a:accent3>
      <a:accent4>
        <a:srgbClr val="737373"/>
      </a:accent4>
      <a:accent5>
        <a:srgbClr val="442359"/>
      </a:accent5>
      <a:accent6>
        <a:srgbClr val="4668C5"/>
      </a:accent6>
      <a:hlink>
        <a:srgbClr val="0072C6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rketingGroup_ExtendedLeadershipMeeting_05282014v2" id="{EC35E4C7-0743-4487-9D96-88750FDF3C98}" vid="{08825255-1B1E-4971-9BF7-295F7C6D6BBB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3FFD9AF7E754E98F220C650E96454" ma:contentTypeVersion="13" ma:contentTypeDescription="Create a new document." ma:contentTypeScope="" ma:versionID="198a66f4b2b92d1e76f364f7837eb4ef">
  <xsd:schema xmlns:xsd="http://www.w3.org/2001/XMLSchema" xmlns:xs="http://www.w3.org/2001/XMLSchema" xmlns:p="http://schemas.microsoft.com/office/2006/metadata/properties" xmlns:ns3="e996e987-007f-468a-9b36-9dc7b7ebeb86" xmlns:ns4="f879a998-165e-4f82-8081-444a1b500105" targetNamespace="http://schemas.microsoft.com/office/2006/metadata/properties" ma:root="true" ma:fieldsID="a127bad1b175c4650069e497d82c8fa2" ns3:_="" ns4:_="">
    <xsd:import namespace="e996e987-007f-468a-9b36-9dc7b7ebeb86"/>
    <xsd:import namespace="f879a998-165e-4f82-8081-444a1b5001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6e987-007f-468a-9b36-9dc7b7ebe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9a998-165e-4f82-8081-444a1b50010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7225D1-B7D4-4A86-9BA7-7AFF5BC4236D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e996e987-007f-468a-9b36-9dc7b7ebeb86"/>
    <ds:schemaRef ds:uri="http://purl.org/dc/dcmitype/"/>
    <ds:schemaRef ds:uri="http://schemas.openxmlformats.org/package/2006/metadata/core-properties"/>
    <ds:schemaRef ds:uri="f879a998-165e-4f82-8081-444a1b50010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975620E-09BF-4177-AACB-84A5A8DC78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6e987-007f-468a-9b36-9dc7b7ebeb86"/>
    <ds:schemaRef ds:uri="f879a998-165e-4f82-8081-444a1b5001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3CBD20-44C8-4CDA-ABD3-D65CA243B1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27669</TotalTime>
  <Words>1994</Words>
  <Application>Microsoft Office PowerPoint</Application>
  <PresentationFormat>Widescreen</PresentationFormat>
  <Paragraphs>233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Arial</vt:lpstr>
      <vt:lpstr>Calibri</vt:lpstr>
      <vt:lpstr>Calibri Light</vt:lpstr>
      <vt:lpstr>Consolas</vt:lpstr>
      <vt:lpstr>Segoe UI</vt:lpstr>
      <vt:lpstr>Segoe UI Light</vt:lpstr>
      <vt:lpstr>Segoe UI Semibold</vt:lpstr>
      <vt:lpstr>Segoe UI Semilight</vt:lpstr>
      <vt:lpstr>Wingdings</vt:lpstr>
      <vt:lpstr>6-50083_MCB_Internal_Light_Template</vt:lpstr>
      <vt:lpstr>WHITE TEMPLATE</vt:lpstr>
      <vt:lpstr>3_Office Theme</vt:lpstr>
      <vt:lpstr>8_Office Theme</vt:lpstr>
      <vt:lpstr>1_Office Theme</vt:lpstr>
      <vt:lpstr>2_Office Theme</vt:lpstr>
      <vt:lpstr>1_6-50083_MCB_Internal_Light_Template</vt:lpstr>
      <vt:lpstr>One Marketing White Template 16x9</vt:lpstr>
      <vt:lpstr>4_Office Theme</vt:lpstr>
      <vt:lpstr>1_One Marketing White Template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Burgin</dc:creator>
  <cp:lastModifiedBy>Patricia Burgin</cp:lastModifiedBy>
  <cp:revision>33</cp:revision>
  <dcterms:created xsi:type="dcterms:W3CDTF">2019-05-05T18:14:16Z</dcterms:created>
  <dcterms:modified xsi:type="dcterms:W3CDTF">2023-06-27T22:03:53Z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0x010100EC33FFD9AF7E754E98F220C650E96454</vt:lpwstr>
  </property>
</Properties>
</file>