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71" r:id="rId3"/>
    <p:sldId id="262" r:id="rId4"/>
    <p:sldId id="266" r:id="rId5"/>
    <p:sldId id="267" r:id="rId6"/>
    <p:sldId id="268" r:id="rId7"/>
    <p:sldId id="265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84" d="100"/>
          <a:sy n="84" d="100"/>
        </p:scale>
        <p:origin x="-8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1FA85-6E66-4BE7-85B1-FC72CAE84D39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355C0-3C23-43C0-9297-5F750B0A1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87A8-73BF-444F-AA4E-65DE886D86AC}" type="datetime1">
              <a:rPr lang="en-US" smtClean="0"/>
              <a:t>5/14/2015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AA3A-F021-4BF9-B059-CF9241354C2D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DF31-6AC8-4407-94D9-461447DF3AE4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98A-8B05-44B6-AB2B-4C4540638F77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D2969-2626-4C95-BA22-5E67B606D63A}" type="datetime1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487B-7B23-4B18-95C8-E54AA36CF69C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9D32-6A94-40E9-A23D-442BAA6A5955}" type="datetime1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898A-C7AD-4CC8-BDB1-7D967F97C707}" type="datetime1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2194-4A03-4886-84FC-ACF5E251FA71}" type="datetime1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AD7F-2996-4BD6-B81A-D7CA9F97C7AB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0DA8-7B86-4F8D-B3D0-3CEA5B520FB0}" type="datetime1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A58371-48F1-4166-B75E-BAEE5F186A40}" type="datetime1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Patricia Burgin, MA, MCC. SeattleCoach.com.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13C206-8ECC-47E2-918F-DC29F541C63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effectLst/>
              </a:rPr>
              <a:t>Appreciative </a:t>
            </a:r>
            <a:r>
              <a:rPr lang="en-US" sz="3600" dirty="0">
                <a:solidFill>
                  <a:srgbClr val="FFC000"/>
                </a:solidFill>
                <a:effectLst/>
              </a:rPr>
              <a:t>Inquiry 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</a:rPr>
            </a:br>
            <a:r>
              <a:rPr lang="en-US" sz="3600" dirty="0" smtClean="0">
                <a:solidFill>
                  <a:srgbClr val="FFC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</a:rPr>
            </a:br>
            <a:r>
              <a:rPr lang="en-US" sz="3200" dirty="0" smtClean="0">
                <a:solidFill>
                  <a:srgbClr val="FFC000"/>
                </a:solidFill>
                <a:effectLst/>
              </a:rPr>
              <a:t>The learned habit </a:t>
            </a:r>
            <a:r>
              <a:rPr lang="en-US" sz="3200" dirty="0">
                <a:solidFill>
                  <a:srgbClr val="FFC000"/>
                </a:solidFill>
                <a:effectLst/>
              </a:rPr>
              <a:t>of asking questions that strengthen a system’s capacity to apprehend, anticipate, and heighten positive potential in a way that is grounded in affirmation and appreciation.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Patricia Burgin, MA, MCC. SeattleCoach.com.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8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Patricia Burgin, MA, MCC. SeattleCoach.com.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8081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4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r="2132" b="6621"/>
          <a:stretch/>
        </p:blipFill>
        <p:spPr>
          <a:xfrm>
            <a:off x="762000" y="685800"/>
            <a:ext cx="7593331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</a:rPr>
              <a:t>The world has changed. Human neurobiology, not so much.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Patricia Burgin, MA, MCC. SeattleCoach.com. </a:t>
            </a:r>
          </a:p>
        </p:txBody>
      </p:sp>
    </p:spTree>
    <p:extLst>
      <p:ext uri="{BB962C8B-B14F-4D97-AF65-F5344CB8AC3E}">
        <p14:creationId xmlns:p14="http://schemas.microsoft.com/office/powerpoint/2010/main" val="377637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 marL="137160" lvl="0" indent="0">
              <a:buNone/>
            </a:pPr>
            <a:r>
              <a:rPr lang="en-US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MBTI Starting points / preferences:</a:t>
            </a:r>
            <a:endParaRPr lang="en-US" dirty="0" smtClean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endParaRPr lang="en-US" b="1" dirty="0" smtClean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r>
              <a:rPr lang="en-US" sz="2600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ST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	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Do </a:t>
            </a:r>
            <a:r>
              <a:rPr lang="en-US" i="1" dirty="0">
                <a:solidFill>
                  <a:srgbClr val="FFC000"/>
                </a:solidFill>
                <a:latin typeface="+mj-lt"/>
              </a:rPr>
              <a:t>you look first at facts, data, patterns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?</a:t>
            </a:r>
          </a:p>
          <a:p>
            <a:pPr marL="137160" lvl="0" indent="0">
              <a:buNone/>
            </a:pP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r>
              <a:rPr lang="en-US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SF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	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Do </a:t>
            </a:r>
            <a:r>
              <a:rPr lang="en-US" i="1" dirty="0">
                <a:solidFill>
                  <a:srgbClr val="FFC000"/>
                </a:solidFill>
                <a:latin typeface="+mj-lt"/>
              </a:rPr>
              <a:t>you look first at the impact on the 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	harmony </a:t>
            </a:r>
            <a:r>
              <a:rPr lang="en-US" i="1" dirty="0">
                <a:solidFill>
                  <a:srgbClr val="FFC000"/>
                </a:solidFill>
                <a:latin typeface="+mj-lt"/>
              </a:rPr>
              <a:t>and functioning of the team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?</a:t>
            </a:r>
          </a:p>
          <a:p>
            <a:pPr marL="137160" lvl="0" indent="0">
              <a:buNone/>
            </a:pP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r>
              <a:rPr lang="en-US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NT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	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Do </a:t>
            </a:r>
            <a:r>
              <a:rPr lang="en-US" i="1" dirty="0">
                <a:solidFill>
                  <a:srgbClr val="FFC000"/>
                </a:solidFill>
                <a:latin typeface="+mj-lt"/>
              </a:rPr>
              <a:t>you look first at values, the big picture 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	and </a:t>
            </a:r>
            <a:r>
              <a:rPr lang="en-US" i="1" dirty="0">
                <a:solidFill>
                  <a:srgbClr val="FFC000"/>
                </a:solidFill>
                <a:latin typeface="+mj-lt"/>
              </a:rPr>
              <a:t>potential outcomes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?</a:t>
            </a:r>
          </a:p>
          <a:p>
            <a:pPr marL="137160" lvl="0" indent="0">
              <a:buNone/>
            </a:pPr>
            <a:endParaRPr lang="en-US" dirty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r>
              <a:rPr lang="en-US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NF</a:t>
            </a:r>
            <a:r>
              <a:rPr lang="en-US" dirty="0" smtClean="0">
                <a:solidFill>
                  <a:srgbClr val="FFC000"/>
                </a:solidFill>
                <a:latin typeface="+mj-lt"/>
              </a:rPr>
              <a:t> 	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Do </a:t>
            </a:r>
            <a:r>
              <a:rPr lang="en-US" i="1" dirty="0">
                <a:solidFill>
                  <a:srgbClr val="FFC000"/>
                </a:solidFill>
                <a:latin typeface="+mj-lt"/>
              </a:rPr>
              <a:t>you look first at building support, finding </a:t>
            </a:r>
            <a:r>
              <a:rPr lang="en-US" i="1" dirty="0" smtClean="0">
                <a:solidFill>
                  <a:srgbClr val="FFC000"/>
                </a:solidFill>
                <a:latin typeface="+mj-lt"/>
              </a:rPr>
              <a:t>	and engaging talent, colleagues, customers?</a:t>
            </a:r>
            <a:endParaRPr lang="en-US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Patricia Burgin, MA, MCC. SeattleCoach.com. </a:t>
            </a:r>
          </a:p>
        </p:txBody>
      </p:sp>
    </p:spTree>
    <p:extLst>
      <p:ext uri="{BB962C8B-B14F-4D97-AF65-F5344CB8AC3E}">
        <p14:creationId xmlns:p14="http://schemas.microsoft.com/office/powerpoint/2010/main" val="387313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five questions for the four corners:</a:t>
            </a:r>
            <a:endParaRPr lang="en-US" dirty="0" smtClean="0">
              <a:solidFill>
                <a:srgbClr val="FFC000"/>
              </a:solidFill>
              <a:latin typeface="Segoe UI"/>
              <a:ea typeface="Times New Roman"/>
              <a:cs typeface="Shrut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rgbClr val="FFC000"/>
              </a:solidFill>
              <a:latin typeface="Segoe UI"/>
              <a:ea typeface="Times New Roman"/>
              <a:cs typeface="Shrut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1.	What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does it actually look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like/sound like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when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you 	are at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your most effective with others? </a:t>
            </a:r>
            <a:endParaRPr lang="en-US" sz="2400" dirty="0">
              <a:solidFill>
                <a:srgbClr val="FFC000"/>
              </a:solidFill>
              <a:latin typeface="Gill Sans MT"/>
              <a:ea typeface="Times New Roman"/>
              <a:cs typeface="Shrut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 </a:t>
            </a:r>
            <a:endParaRPr lang="en-US" sz="2400" dirty="0">
              <a:solidFill>
                <a:srgbClr val="FFC000"/>
              </a:solidFill>
              <a:latin typeface="Gill Sans MT"/>
              <a:ea typeface="Times New Roman"/>
              <a:cs typeface="Shrut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2. 	What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do you love to contribute to the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team?</a:t>
            </a:r>
            <a:endParaRPr lang="en-US" sz="2400" dirty="0" smtClean="0">
              <a:solidFill>
                <a:srgbClr val="FFC000"/>
              </a:solidFill>
              <a:latin typeface="Gill Sans MT"/>
              <a:ea typeface="Times New Roman"/>
              <a:cs typeface="Shruti"/>
            </a:endParaRPr>
          </a:p>
          <a:p>
            <a:pPr marL="4572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 </a:t>
            </a:r>
            <a:endParaRPr lang="en-US" sz="2400" dirty="0" smtClean="0">
              <a:solidFill>
                <a:srgbClr val="FFC000"/>
              </a:solidFill>
              <a:latin typeface="Gill Sans MT"/>
              <a:ea typeface="Times New Roman"/>
              <a:cs typeface="Shrut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3. 	What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kind of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support from the team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helps you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	to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be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	your best?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C000"/>
              </a:solidFill>
              <a:latin typeface="Gill Sans MT"/>
              <a:ea typeface="Times New Roman"/>
              <a:cs typeface="Shrut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 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4.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 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	How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do you like to reflect, recover, and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recharge 	your emotional battery?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FFC000"/>
              </a:solidFill>
              <a:latin typeface="Segoe UI"/>
              <a:ea typeface="Times New Roman"/>
              <a:cs typeface="Shrut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	Bonus question: Do you have any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idea what makes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	you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annoying to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people in the 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other </a:t>
            </a:r>
            <a:r>
              <a:rPr lang="en-US" sz="2400" dirty="0" smtClean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corners</a:t>
            </a:r>
            <a:r>
              <a:rPr lang="en-US" sz="2400" dirty="0">
                <a:solidFill>
                  <a:srgbClr val="FFC000"/>
                </a:solidFill>
                <a:latin typeface="Segoe UI"/>
                <a:ea typeface="Times New Roman"/>
                <a:cs typeface="Shruti"/>
              </a:rPr>
              <a:t>?</a:t>
            </a:r>
            <a:endParaRPr lang="en-US" sz="2400" dirty="0">
              <a:solidFill>
                <a:srgbClr val="FFC000"/>
              </a:solidFill>
              <a:latin typeface="Gill Sans MT"/>
              <a:ea typeface="Times New Roman"/>
              <a:cs typeface="Shrut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rgbClr val="FFC000"/>
              </a:solidFill>
              <a:latin typeface="Gill Sans MT"/>
              <a:ea typeface="Times New Roman"/>
              <a:cs typeface="Shruti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Patricia Burgin, MA, MCC. SeattleCoach.com. </a:t>
            </a:r>
          </a:p>
        </p:txBody>
      </p:sp>
    </p:spTree>
    <p:extLst>
      <p:ext uri="{BB962C8B-B14F-4D97-AF65-F5344CB8AC3E}">
        <p14:creationId xmlns:p14="http://schemas.microsoft.com/office/powerpoint/2010/main" val="100451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when your starting point isn’t working:</a:t>
            </a:r>
            <a:endParaRPr lang="en-US" dirty="0" smtClean="0">
              <a:solidFill>
                <a:srgbClr val="FFC000"/>
              </a:solidFill>
              <a:latin typeface="Segoe UI"/>
              <a:ea typeface="Times New Roman"/>
              <a:cs typeface="Shrut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rgbClr val="FFC000"/>
              </a:solidFill>
              <a:latin typeface="Segoe UI"/>
              <a:ea typeface="Times New Roman"/>
              <a:cs typeface="Shruti"/>
            </a:endParaRPr>
          </a:p>
          <a:p>
            <a:pPr marL="137160" lvl="0" indent="0">
              <a:buNone/>
            </a:pP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When 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your starting point isn’t working—even after you’ve doubled-down, what alternative strategy are you able to shift to? For 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example: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endParaRPr lang="en-US" sz="2400" dirty="0" smtClean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r>
              <a:rPr lang="en-US" sz="2400" b="1" cap="all" dirty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ST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	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After 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you’ve examined the data and created order and 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predictability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. </a:t>
            </a:r>
            <a:r>
              <a:rPr lang="en-US" sz="2400" i="1" dirty="0">
                <a:solidFill>
                  <a:srgbClr val="FFC000"/>
                </a:solidFill>
                <a:latin typeface="+mj-lt"/>
              </a:rPr>
              <a:t>Is it time to get more tolerant of a messy process?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endParaRPr lang="en-US" sz="2400" dirty="0" smtClean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r>
              <a:rPr lang="en-US" sz="2400" b="1" cap="all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Sf 	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After 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you’ve helped the team to explore and deepen values and strengths, and been as kind and understanding as you can be. </a:t>
            </a:r>
            <a:r>
              <a:rPr lang="en-US" sz="2400" i="1" dirty="0">
                <a:solidFill>
                  <a:srgbClr val="FFC000"/>
                </a:solidFill>
                <a:latin typeface="+mj-lt"/>
              </a:rPr>
              <a:t>Is it time to compete and deliver?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endParaRPr lang="en-US" sz="2400" dirty="0" smtClean="0">
              <a:solidFill>
                <a:srgbClr val="FFC000"/>
              </a:solidFill>
              <a:latin typeface="+mj-lt"/>
            </a:endParaRPr>
          </a:p>
          <a:p>
            <a:pPr marL="137160" lvl="0" indent="0">
              <a:buNone/>
            </a:pPr>
            <a:r>
              <a:rPr lang="en-US" sz="2400" b="1" cap="all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nT</a:t>
            </a:r>
            <a:r>
              <a:rPr lang="en-US" sz="2400" dirty="0" smtClean="0">
                <a:solidFill>
                  <a:srgbClr val="FFC000"/>
                </a:solidFill>
              </a:rPr>
              <a:t> 	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After 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you’ve provided strong direction and clear outcomes. </a:t>
            </a:r>
            <a:r>
              <a:rPr lang="en-US" sz="2400" i="1" dirty="0">
                <a:solidFill>
                  <a:srgbClr val="FFC000"/>
                </a:solidFill>
                <a:latin typeface="+mj-lt"/>
              </a:rPr>
              <a:t>Is it time to slow your pace and listen?</a:t>
            </a:r>
            <a:endParaRPr lang="en-US" sz="2400" dirty="0">
              <a:solidFill>
                <a:srgbClr val="FFC000"/>
              </a:solidFill>
              <a:latin typeface="+mj-lt"/>
            </a:endParaRPr>
          </a:p>
          <a:p>
            <a:pPr marL="137160" indent="0">
              <a:buNone/>
            </a:pPr>
            <a:endParaRPr lang="en-US" sz="2400" dirty="0" smtClean="0">
              <a:solidFill>
                <a:srgbClr val="FFC000"/>
              </a:solidFill>
              <a:latin typeface="+mj-lt"/>
            </a:endParaRPr>
          </a:p>
          <a:p>
            <a:pPr marL="137160" indent="0">
              <a:buNone/>
            </a:pPr>
            <a:r>
              <a:rPr lang="en-US" sz="2400" b="1" cap="all" dirty="0" err="1" smtClean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nf</a:t>
            </a:r>
            <a:r>
              <a:rPr lang="en-US" sz="2400" dirty="0" smtClean="0">
                <a:solidFill>
                  <a:srgbClr val="FFC000"/>
                </a:solidFill>
              </a:rPr>
              <a:t> 	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After </a:t>
            </a:r>
            <a:r>
              <a:rPr lang="en-US" sz="2400" dirty="0">
                <a:solidFill>
                  <a:srgbClr val="FFC000"/>
                </a:solidFill>
                <a:latin typeface="+mj-lt"/>
              </a:rPr>
              <a:t>you’ve been winsome, engaging and persuasive. </a:t>
            </a:r>
            <a:r>
              <a:rPr lang="en-US" sz="2400" i="1" dirty="0">
                <a:solidFill>
                  <a:srgbClr val="FFC000"/>
                </a:solidFill>
                <a:latin typeface="+mj-lt"/>
              </a:rPr>
              <a:t>Is it time to get more firm and direct?</a:t>
            </a:r>
            <a:endParaRPr lang="en-US" sz="3200" dirty="0">
              <a:solidFill>
                <a:srgbClr val="FFC000"/>
              </a:solidFill>
              <a:latin typeface="+mj-lt"/>
              <a:ea typeface="Times New Roman"/>
              <a:cs typeface="Shruti"/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Patricia Burgin, MA, MCC. SeattleCoach.com. </a:t>
            </a:r>
          </a:p>
        </p:txBody>
      </p:sp>
    </p:spTree>
    <p:extLst>
      <p:ext uri="{BB962C8B-B14F-4D97-AF65-F5344CB8AC3E}">
        <p14:creationId xmlns:p14="http://schemas.microsoft.com/office/powerpoint/2010/main" val="170513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  <a:ln>
            <a:noFill/>
          </a:ln>
        </p:spPr>
        <p:txBody>
          <a:bodyPr/>
          <a:lstStyle/>
          <a:p>
            <a:pPr marL="137160" indent="0">
              <a:buNone/>
            </a:pPr>
            <a:r>
              <a:rPr lang="en-US" sz="32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For thirty minutes, meet by teams. Each team member </a:t>
            </a:r>
            <a:r>
              <a:rPr lang="en-US" sz="320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takes a few minutes to answer </a:t>
            </a:r>
            <a:r>
              <a:rPr lang="en-US" sz="3200" dirty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two questions: </a:t>
            </a:r>
            <a:endParaRPr lang="en-US" sz="3200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  <a:p>
            <a:endParaRPr lang="en-US" sz="3700" b="1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US" sz="280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1. In light of the challenges and opportunities of the coming 30-60 days, what is something you want to get better at?</a:t>
            </a:r>
          </a:p>
          <a:p>
            <a:pPr marL="914400" lvl="1" indent="-457200">
              <a:buAutoNum type="arabicPeriod"/>
            </a:pPr>
            <a:endParaRPr lang="en-US" sz="2800" dirty="0" smtClean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Lucida Sans"/>
            </a:endParaRPr>
          </a:p>
          <a:p>
            <a:pPr marL="457200" lvl="1" indent="0">
              <a:buNone/>
            </a:pPr>
            <a:r>
              <a:rPr lang="en-US" sz="280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2. What will that take? How can your team 	support you?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Patricia Burgin, MA, MCC. SeattleCoach.com. </a:t>
            </a:r>
          </a:p>
        </p:txBody>
      </p:sp>
    </p:spTree>
    <p:extLst>
      <p:ext uri="{BB962C8B-B14F-4D97-AF65-F5344CB8AC3E}">
        <p14:creationId xmlns:p14="http://schemas.microsoft.com/office/powerpoint/2010/main" val="78988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Read more about AI here: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http</a:t>
            </a:r>
            <a:r>
              <a:rPr lang="en-US" dirty="0">
                <a:solidFill>
                  <a:srgbClr val="FFC000"/>
                </a:solidFill>
              </a:rPr>
              <a:t>://www.seattlecoach.com/the-gdi-team.html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Patricia Burgin, MA, MCC. SeattleCoach.com. </a:t>
            </a:r>
          </a:p>
        </p:txBody>
      </p:sp>
    </p:spTree>
    <p:extLst>
      <p:ext uri="{BB962C8B-B14F-4D97-AF65-F5344CB8AC3E}">
        <p14:creationId xmlns:p14="http://schemas.microsoft.com/office/powerpoint/2010/main" val="3967854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BF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4447</TotalTime>
  <Words>189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Appreciative Inquiry   The learned habit of asking questions that strengthen a system’s capacity to apprehend, anticipate, and heighten positive potential in a way that is grounded in affirmation and appreciation.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Read more about AI here:  http://www.seattlecoach.com/the-gdi-team.html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Seattlecoach</dc:creator>
  <cp:lastModifiedBy>Seattlecoach</cp:lastModifiedBy>
  <cp:revision>14</cp:revision>
  <dcterms:created xsi:type="dcterms:W3CDTF">2015-05-09T17:46:36Z</dcterms:created>
  <dcterms:modified xsi:type="dcterms:W3CDTF">2015-05-14T14:03:24Z</dcterms:modified>
</cp:coreProperties>
</file>