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18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9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9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3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0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4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0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4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35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6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7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6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800" r:id="rId6"/>
    <p:sldLayoutId id="2147483795" r:id="rId7"/>
    <p:sldLayoutId id="2147483796" r:id="rId8"/>
    <p:sldLayoutId id="2147483797" r:id="rId9"/>
    <p:sldLayoutId id="2147483799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27AF1D-C09D-4E30-ACD2-AB2E35A9D1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9670" r="-1" b="-1"/>
          <a:stretch/>
        </p:blipFill>
        <p:spPr>
          <a:xfrm>
            <a:off x="22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E041DD-7C4F-1541-98BF-F5155F6A6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300" dirty="0"/>
              <a:t>Coaching Wisdom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C5C6A-3626-214A-A958-7BFCD1214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 collection of coaching insights from SeattleCoach Happy Hour 2021-2022 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50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53C9-45E1-494F-BDE5-2EBB867C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Techniques:  Listen and Stay in the Moment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0650-94B4-2145-8E7A-149025F5B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Ask clarifying questions about client’s language.  Use the ”clean language” technique.  (What do you mean by struggle?)</a:t>
            </a:r>
          </a:p>
          <a:p>
            <a:pPr lvl="0"/>
            <a:r>
              <a:rPr lang="en-US" b="1" dirty="0"/>
              <a:t>Ask them how they are feeling.  Move down a layer from what they are doing or planning to how they are feeling.  </a:t>
            </a:r>
          </a:p>
          <a:p>
            <a:pPr lvl="0"/>
            <a:r>
              <a:rPr lang="en-US" b="1" dirty="0"/>
              <a:t>Ask them to tell you more. (“Tell me more”)</a:t>
            </a:r>
          </a:p>
          <a:p>
            <a:pPr lvl="0"/>
            <a:r>
              <a:rPr lang="en-US" b="1" dirty="0"/>
              <a:t>Share how you are feeling and/or how the client is impacting you.  </a:t>
            </a:r>
          </a:p>
          <a:p>
            <a:pPr lvl="0"/>
            <a:r>
              <a:rPr lang="en-US" b="1" dirty="0"/>
              <a:t>Share how you are experiencing them as a client </a:t>
            </a:r>
            <a:r>
              <a:rPr lang="en-US" b="1" dirty="0">
                <a:solidFill>
                  <a:schemeClr val="accent1"/>
                </a:solidFill>
              </a:rPr>
              <a:t>****Should this be combined with the tip above?  </a:t>
            </a:r>
            <a:endParaRPr lang="en-US" b="1" dirty="0"/>
          </a:p>
          <a:p>
            <a:pPr lvl="0"/>
            <a:r>
              <a:rPr lang="en-US" b="1" dirty="0"/>
              <a:t>Stop in the moment. Hold space. </a:t>
            </a:r>
          </a:p>
          <a:p>
            <a:r>
              <a:rPr lang="en-US" b="1" dirty="0"/>
              <a:t>Ask yourself if you’re working too hard. Make sure you aren’t trying to carry your </a:t>
            </a:r>
            <a:r>
              <a:rPr lang="en-US" b="1" dirty="0" err="1"/>
              <a:t>coachee</a:t>
            </a:r>
            <a:r>
              <a:rPr lang="en-US" b="1" dirty="0"/>
              <a:t>. (The horse knows the way home.  The horse carries the rider not the other way.)</a:t>
            </a:r>
          </a:p>
          <a:p>
            <a:r>
              <a:rPr lang="en-US" b="1" dirty="0"/>
              <a:t>Ask yourself what your body (as the coach) is telling you.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060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13925</TotalTime>
  <Words>172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The Hand Bold</vt:lpstr>
      <vt:lpstr>The Serif Hand Black</vt:lpstr>
      <vt:lpstr>SketchyVTI</vt:lpstr>
      <vt:lpstr>Coaching Wisdom</vt:lpstr>
      <vt:lpstr>Coaching Techniques:  Listen and Stay in the Moment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Wisdom</dc:title>
  <dc:creator>Shelley Prosise</dc:creator>
  <cp:lastModifiedBy>Patricia Burgin</cp:lastModifiedBy>
  <cp:revision>2</cp:revision>
  <dcterms:created xsi:type="dcterms:W3CDTF">2021-11-03T16:57:26Z</dcterms:created>
  <dcterms:modified xsi:type="dcterms:W3CDTF">2021-11-19T22:24:02Z</dcterms:modified>
</cp:coreProperties>
</file>